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notesMasterIdLst>
    <p:notesMasterId r:id="rId23"/>
  </p:notesMasterIdLst>
  <p:handoutMasterIdLst>
    <p:handoutMasterId r:id="rId24"/>
  </p:handoutMasterIdLst>
  <p:sldIdLst>
    <p:sldId id="275" r:id="rId2"/>
    <p:sldId id="277" r:id="rId3"/>
    <p:sldId id="256" r:id="rId4"/>
    <p:sldId id="257" r:id="rId5"/>
    <p:sldId id="258" r:id="rId6"/>
    <p:sldId id="259" r:id="rId7"/>
    <p:sldId id="260" r:id="rId8"/>
    <p:sldId id="261" r:id="rId9"/>
    <p:sldId id="262" r:id="rId10"/>
    <p:sldId id="263" r:id="rId11"/>
    <p:sldId id="276" r:id="rId12"/>
    <p:sldId id="264"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y kingshott" userId="44bb4f01c39329e0" providerId="LiveId" clId="{C9470C8C-5DCB-4F24-8B7A-9A8C07151241}"/>
    <pc:docChg chg="undo custSel addSld delSld modSld modMainMaster modNotesMaster modHandout">
      <pc:chgData name="judy kingshott" userId="44bb4f01c39329e0" providerId="LiveId" clId="{C9470C8C-5DCB-4F24-8B7A-9A8C07151241}" dt="2021-02-16T03:52:57.003" v="3183" actId="27636"/>
      <pc:docMkLst>
        <pc:docMk/>
      </pc:docMkLst>
      <pc:sldChg chg="modSp mod modTransition">
        <pc:chgData name="judy kingshott" userId="44bb4f01c39329e0" providerId="LiveId" clId="{C9470C8C-5DCB-4F24-8B7A-9A8C07151241}" dt="2021-02-16T03:52:56.784" v="3182"/>
        <pc:sldMkLst>
          <pc:docMk/>
          <pc:sldMk cId="2668302105" sldId="256"/>
        </pc:sldMkLst>
        <pc:spChg chg="mod">
          <ac:chgData name="judy kingshott" userId="44bb4f01c39329e0" providerId="LiveId" clId="{C9470C8C-5DCB-4F24-8B7A-9A8C07151241}" dt="2021-02-16T03:52:56.784" v="3182"/>
          <ac:spMkLst>
            <pc:docMk/>
            <pc:sldMk cId="2668302105" sldId="256"/>
            <ac:spMk id="2" creationId="{67E835C8-67AE-4DE4-BFD0-360B035C9E10}"/>
          </ac:spMkLst>
        </pc:spChg>
        <pc:spChg chg="mod">
          <ac:chgData name="judy kingshott" userId="44bb4f01c39329e0" providerId="LiveId" clId="{C9470C8C-5DCB-4F24-8B7A-9A8C07151241}" dt="2021-02-16T03:52:56.784" v="3182"/>
          <ac:spMkLst>
            <pc:docMk/>
            <pc:sldMk cId="2668302105" sldId="256"/>
            <ac:spMk id="3" creationId="{D2168272-1B55-48FE-9519-B83EFAB87F5A}"/>
          </ac:spMkLst>
        </pc:spChg>
        <pc:spChg chg="mod">
          <ac:chgData name="judy kingshott" userId="44bb4f01c39329e0" providerId="LiveId" clId="{C9470C8C-5DCB-4F24-8B7A-9A8C07151241}" dt="2021-02-16T03:52:56.784" v="3182"/>
          <ac:spMkLst>
            <pc:docMk/>
            <pc:sldMk cId="2668302105" sldId="256"/>
            <ac:spMk id="5" creationId="{DA0BF971-6B0B-4278-92A3-777DDD7424E8}"/>
          </ac:spMkLst>
        </pc:spChg>
      </pc:sldChg>
      <pc:sldChg chg="modSp mod modTransition">
        <pc:chgData name="judy kingshott" userId="44bb4f01c39329e0" providerId="LiveId" clId="{C9470C8C-5DCB-4F24-8B7A-9A8C07151241}" dt="2021-02-16T03:52:57.003" v="3183" actId="27636"/>
        <pc:sldMkLst>
          <pc:docMk/>
          <pc:sldMk cId="1797536501" sldId="257"/>
        </pc:sldMkLst>
        <pc:spChg chg="mod">
          <ac:chgData name="judy kingshott" userId="44bb4f01c39329e0" providerId="LiveId" clId="{C9470C8C-5DCB-4F24-8B7A-9A8C07151241}" dt="2021-02-16T03:52:56.784" v="3182"/>
          <ac:spMkLst>
            <pc:docMk/>
            <pc:sldMk cId="1797536501" sldId="257"/>
            <ac:spMk id="2" creationId="{67E835C8-67AE-4DE4-BFD0-360B035C9E10}"/>
          </ac:spMkLst>
        </pc:spChg>
        <pc:spChg chg="mod">
          <ac:chgData name="judy kingshott" userId="44bb4f01c39329e0" providerId="LiveId" clId="{C9470C8C-5DCB-4F24-8B7A-9A8C07151241}" dt="2021-02-16T03:52:57.003" v="3183" actId="27636"/>
          <ac:spMkLst>
            <pc:docMk/>
            <pc:sldMk cId="1797536501" sldId="257"/>
            <ac:spMk id="3" creationId="{D2168272-1B55-48FE-9519-B83EFAB87F5A}"/>
          </ac:spMkLst>
        </pc:spChg>
        <pc:spChg chg="mod">
          <ac:chgData name="judy kingshott" userId="44bb4f01c39329e0" providerId="LiveId" clId="{C9470C8C-5DCB-4F24-8B7A-9A8C07151241}" dt="2021-02-16T03:52:56.784" v="3182"/>
          <ac:spMkLst>
            <pc:docMk/>
            <pc:sldMk cId="1797536501" sldId="257"/>
            <ac:spMk id="5" creationId="{2F6CF806-70A3-4B35-85F3-D44323F06341}"/>
          </ac:spMkLst>
        </pc:spChg>
      </pc:sldChg>
      <pc:sldChg chg="modSp mod modTransition">
        <pc:chgData name="judy kingshott" userId="44bb4f01c39329e0" providerId="LiveId" clId="{C9470C8C-5DCB-4F24-8B7A-9A8C07151241}" dt="2021-02-16T03:52:56.784" v="3182"/>
        <pc:sldMkLst>
          <pc:docMk/>
          <pc:sldMk cId="164920528" sldId="258"/>
        </pc:sldMkLst>
        <pc:spChg chg="mod">
          <ac:chgData name="judy kingshott" userId="44bb4f01c39329e0" providerId="LiveId" clId="{C9470C8C-5DCB-4F24-8B7A-9A8C07151241}" dt="2021-02-16T03:52:56.784" v="3182"/>
          <ac:spMkLst>
            <pc:docMk/>
            <pc:sldMk cId="164920528" sldId="258"/>
            <ac:spMk id="2" creationId="{67E835C8-67AE-4DE4-BFD0-360B035C9E10}"/>
          </ac:spMkLst>
        </pc:spChg>
        <pc:spChg chg="mod">
          <ac:chgData name="judy kingshott" userId="44bb4f01c39329e0" providerId="LiveId" clId="{C9470C8C-5DCB-4F24-8B7A-9A8C07151241}" dt="2021-02-16T03:52:56.784" v="3182"/>
          <ac:spMkLst>
            <pc:docMk/>
            <pc:sldMk cId="164920528" sldId="258"/>
            <ac:spMk id="3" creationId="{D2168272-1B55-48FE-9519-B83EFAB87F5A}"/>
          </ac:spMkLst>
        </pc:spChg>
        <pc:spChg chg="mod">
          <ac:chgData name="judy kingshott" userId="44bb4f01c39329e0" providerId="LiveId" clId="{C9470C8C-5DCB-4F24-8B7A-9A8C07151241}" dt="2021-02-16T03:52:56.784" v="3182"/>
          <ac:spMkLst>
            <pc:docMk/>
            <pc:sldMk cId="164920528" sldId="258"/>
            <ac:spMk id="5" creationId="{301F0CBD-D453-4313-BE3E-7DE09DB80525}"/>
          </ac:spMkLst>
        </pc:spChg>
      </pc:sldChg>
      <pc:sldChg chg="modSp mod modTransition setBg">
        <pc:chgData name="judy kingshott" userId="44bb4f01c39329e0" providerId="LiveId" clId="{C9470C8C-5DCB-4F24-8B7A-9A8C07151241}" dt="2021-02-16T03:52:56.784" v="3182"/>
        <pc:sldMkLst>
          <pc:docMk/>
          <pc:sldMk cId="4148573479" sldId="259"/>
        </pc:sldMkLst>
        <pc:spChg chg="mod">
          <ac:chgData name="judy kingshott" userId="44bb4f01c39329e0" providerId="LiveId" clId="{C9470C8C-5DCB-4F24-8B7A-9A8C07151241}" dt="2021-02-16T03:52:56.784" v="3182"/>
          <ac:spMkLst>
            <pc:docMk/>
            <pc:sldMk cId="4148573479" sldId="259"/>
            <ac:spMk id="2" creationId="{67E835C8-67AE-4DE4-BFD0-360B035C9E10}"/>
          </ac:spMkLst>
        </pc:spChg>
        <pc:spChg chg="mod">
          <ac:chgData name="judy kingshott" userId="44bb4f01c39329e0" providerId="LiveId" clId="{C9470C8C-5DCB-4F24-8B7A-9A8C07151241}" dt="2021-02-16T03:52:56.784" v="3182"/>
          <ac:spMkLst>
            <pc:docMk/>
            <pc:sldMk cId="4148573479" sldId="259"/>
            <ac:spMk id="3" creationId="{D2168272-1B55-48FE-9519-B83EFAB87F5A}"/>
          </ac:spMkLst>
        </pc:spChg>
        <pc:spChg chg="mod">
          <ac:chgData name="judy kingshott" userId="44bb4f01c39329e0" providerId="LiveId" clId="{C9470C8C-5DCB-4F24-8B7A-9A8C07151241}" dt="2021-02-16T03:52:56.784" v="3182"/>
          <ac:spMkLst>
            <pc:docMk/>
            <pc:sldMk cId="4148573479" sldId="259"/>
            <ac:spMk id="5" creationId="{EFBF5ADC-F47F-4EA1-B11D-D82370846DB4}"/>
          </ac:spMkLst>
        </pc:spChg>
      </pc:sldChg>
      <pc:sldChg chg="modSp mod modTransition">
        <pc:chgData name="judy kingshott" userId="44bb4f01c39329e0" providerId="LiveId" clId="{C9470C8C-5DCB-4F24-8B7A-9A8C07151241}" dt="2021-02-16T03:52:56.784" v="3182"/>
        <pc:sldMkLst>
          <pc:docMk/>
          <pc:sldMk cId="3135822260" sldId="260"/>
        </pc:sldMkLst>
        <pc:spChg chg="mod">
          <ac:chgData name="judy kingshott" userId="44bb4f01c39329e0" providerId="LiveId" clId="{C9470C8C-5DCB-4F24-8B7A-9A8C07151241}" dt="2021-02-16T03:52:56.784" v="3182"/>
          <ac:spMkLst>
            <pc:docMk/>
            <pc:sldMk cId="3135822260" sldId="260"/>
            <ac:spMk id="2" creationId="{67E835C8-67AE-4DE4-BFD0-360B035C9E10}"/>
          </ac:spMkLst>
        </pc:spChg>
        <pc:spChg chg="mod">
          <ac:chgData name="judy kingshott" userId="44bb4f01c39329e0" providerId="LiveId" clId="{C9470C8C-5DCB-4F24-8B7A-9A8C07151241}" dt="2021-02-16T03:52:56.784" v="3182"/>
          <ac:spMkLst>
            <pc:docMk/>
            <pc:sldMk cId="3135822260" sldId="260"/>
            <ac:spMk id="3" creationId="{D2168272-1B55-48FE-9519-B83EFAB87F5A}"/>
          </ac:spMkLst>
        </pc:spChg>
        <pc:spChg chg="mod">
          <ac:chgData name="judy kingshott" userId="44bb4f01c39329e0" providerId="LiveId" clId="{C9470C8C-5DCB-4F24-8B7A-9A8C07151241}" dt="2021-02-16T03:52:56.784" v="3182"/>
          <ac:spMkLst>
            <pc:docMk/>
            <pc:sldMk cId="3135822260" sldId="260"/>
            <ac:spMk id="5" creationId="{FD845E35-6662-4234-ADD8-1D81C949970F}"/>
          </ac:spMkLst>
        </pc:spChg>
      </pc:sldChg>
      <pc:sldChg chg="delSp modSp mod modTransition">
        <pc:chgData name="judy kingshott" userId="44bb4f01c39329e0" providerId="LiveId" clId="{C9470C8C-5DCB-4F24-8B7A-9A8C07151241}" dt="2021-02-16T03:52:56.784" v="3182"/>
        <pc:sldMkLst>
          <pc:docMk/>
          <pc:sldMk cId="1664125618" sldId="261"/>
        </pc:sldMkLst>
        <pc:spChg chg="mod">
          <ac:chgData name="judy kingshott" userId="44bb4f01c39329e0" providerId="LiveId" clId="{C9470C8C-5DCB-4F24-8B7A-9A8C07151241}" dt="2021-02-16T03:52:56.784" v="3182"/>
          <ac:spMkLst>
            <pc:docMk/>
            <pc:sldMk cId="1664125618" sldId="261"/>
            <ac:spMk id="2" creationId="{67E835C8-67AE-4DE4-BFD0-360B035C9E10}"/>
          </ac:spMkLst>
        </pc:spChg>
        <pc:spChg chg="del mod">
          <ac:chgData name="judy kingshott" userId="44bb4f01c39329e0" providerId="LiveId" clId="{C9470C8C-5DCB-4F24-8B7A-9A8C07151241}" dt="2021-02-12T15:32:08.463" v="16" actId="478"/>
          <ac:spMkLst>
            <pc:docMk/>
            <pc:sldMk cId="1664125618" sldId="261"/>
            <ac:spMk id="3" creationId="{D2168272-1B55-48FE-9519-B83EFAB87F5A}"/>
          </ac:spMkLst>
        </pc:spChg>
        <pc:spChg chg="mod">
          <ac:chgData name="judy kingshott" userId="44bb4f01c39329e0" providerId="LiveId" clId="{C9470C8C-5DCB-4F24-8B7A-9A8C07151241}" dt="2021-02-16T03:52:56.784" v="3182"/>
          <ac:spMkLst>
            <pc:docMk/>
            <pc:sldMk cId="1664125618" sldId="261"/>
            <ac:spMk id="5" creationId="{FB6A14FE-37BD-498C-9D2E-3829DA966909}"/>
          </ac:spMkLst>
        </pc:spChg>
      </pc:sldChg>
      <pc:sldChg chg="modSp mod modTransition">
        <pc:chgData name="judy kingshott" userId="44bb4f01c39329e0" providerId="LiveId" clId="{C9470C8C-5DCB-4F24-8B7A-9A8C07151241}" dt="2021-02-16T03:52:56.784" v="3182"/>
        <pc:sldMkLst>
          <pc:docMk/>
          <pc:sldMk cId="711447981" sldId="262"/>
        </pc:sldMkLst>
        <pc:spChg chg="mod">
          <ac:chgData name="judy kingshott" userId="44bb4f01c39329e0" providerId="LiveId" clId="{C9470C8C-5DCB-4F24-8B7A-9A8C07151241}" dt="2021-02-16T03:52:56.784" v="3182"/>
          <ac:spMkLst>
            <pc:docMk/>
            <pc:sldMk cId="711447981" sldId="262"/>
            <ac:spMk id="2" creationId="{67E835C8-67AE-4DE4-BFD0-360B035C9E10}"/>
          </ac:spMkLst>
        </pc:spChg>
        <pc:spChg chg="mod">
          <ac:chgData name="judy kingshott" userId="44bb4f01c39329e0" providerId="LiveId" clId="{C9470C8C-5DCB-4F24-8B7A-9A8C07151241}" dt="2021-02-16T03:52:56.784" v="3182"/>
          <ac:spMkLst>
            <pc:docMk/>
            <pc:sldMk cId="711447981" sldId="262"/>
            <ac:spMk id="3" creationId="{D2168272-1B55-48FE-9519-B83EFAB87F5A}"/>
          </ac:spMkLst>
        </pc:spChg>
        <pc:spChg chg="mod">
          <ac:chgData name="judy kingshott" userId="44bb4f01c39329e0" providerId="LiveId" clId="{C9470C8C-5DCB-4F24-8B7A-9A8C07151241}" dt="2021-02-16T03:52:56.784" v="3182"/>
          <ac:spMkLst>
            <pc:docMk/>
            <pc:sldMk cId="711447981" sldId="262"/>
            <ac:spMk id="5" creationId="{3055A051-A0DC-48AF-B48E-5EDF9AEE19A7}"/>
          </ac:spMkLst>
        </pc:spChg>
      </pc:sldChg>
      <pc:sldChg chg="modSp mod modTransition">
        <pc:chgData name="judy kingshott" userId="44bb4f01c39329e0" providerId="LiveId" clId="{C9470C8C-5DCB-4F24-8B7A-9A8C07151241}" dt="2021-02-16T03:52:56.784" v="3182"/>
        <pc:sldMkLst>
          <pc:docMk/>
          <pc:sldMk cId="793551730" sldId="263"/>
        </pc:sldMkLst>
        <pc:spChg chg="mod">
          <ac:chgData name="judy kingshott" userId="44bb4f01c39329e0" providerId="LiveId" clId="{C9470C8C-5DCB-4F24-8B7A-9A8C07151241}" dt="2021-02-16T03:52:56.784" v="3182"/>
          <ac:spMkLst>
            <pc:docMk/>
            <pc:sldMk cId="793551730" sldId="263"/>
            <ac:spMk id="2" creationId="{67E835C8-67AE-4DE4-BFD0-360B035C9E10}"/>
          </ac:spMkLst>
        </pc:spChg>
        <pc:spChg chg="mod">
          <ac:chgData name="judy kingshott" userId="44bb4f01c39329e0" providerId="LiveId" clId="{C9470C8C-5DCB-4F24-8B7A-9A8C07151241}" dt="2021-02-16T03:52:56.784" v="3182"/>
          <ac:spMkLst>
            <pc:docMk/>
            <pc:sldMk cId="793551730" sldId="263"/>
            <ac:spMk id="3" creationId="{D2168272-1B55-48FE-9519-B83EFAB87F5A}"/>
          </ac:spMkLst>
        </pc:spChg>
        <pc:spChg chg="mod">
          <ac:chgData name="judy kingshott" userId="44bb4f01c39329e0" providerId="LiveId" clId="{C9470C8C-5DCB-4F24-8B7A-9A8C07151241}" dt="2021-02-16T03:52:56.784" v="3182"/>
          <ac:spMkLst>
            <pc:docMk/>
            <pc:sldMk cId="793551730" sldId="263"/>
            <ac:spMk id="5" creationId="{C8256DE1-857C-49C1-B00D-796B5C97F920}"/>
          </ac:spMkLst>
        </pc:spChg>
      </pc:sldChg>
      <pc:sldChg chg="modSp mod modTransition">
        <pc:chgData name="judy kingshott" userId="44bb4f01c39329e0" providerId="LiveId" clId="{C9470C8C-5DCB-4F24-8B7A-9A8C07151241}" dt="2021-02-16T03:52:56.784" v="3182"/>
        <pc:sldMkLst>
          <pc:docMk/>
          <pc:sldMk cId="3515325726" sldId="264"/>
        </pc:sldMkLst>
        <pc:spChg chg="mod">
          <ac:chgData name="judy kingshott" userId="44bb4f01c39329e0" providerId="LiveId" clId="{C9470C8C-5DCB-4F24-8B7A-9A8C07151241}" dt="2021-02-16T03:52:56.784" v="3182"/>
          <ac:spMkLst>
            <pc:docMk/>
            <pc:sldMk cId="3515325726" sldId="264"/>
            <ac:spMk id="2" creationId="{67E835C8-67AE-4DE4-BFD0-360B035C9E10}"/>
          </ac:spMkLst>
        </pc:spChg>
        <pc:spChg chg="mod">
          <ac:chgData name="judy kingshott" userId="44bb4f01c39329e0" providerId="LiveId" clId="{C9470C8C-5DCB-4F24-8B7A-9A8C07151241}" dt="2021-02-16T03:52:56.784" v="3182"/>
          <ac:spMkLst>
            <pc:docMk/>
            <pc:sldMk cId="3515325726" sldId="264"/>
            <ac:spMk id="3" creationId="{D2168272-1B55-48FE-9519-B83EFAB87F5A}"/>
          </ac:spMkLst>
        </pc:spChg>
        <pc:spChg chg="mod">
          <ac:chgData name="judy kingshott" userId="44bb4f01c39329e0" providerId="LiveId" clId="{C9470C8C-5DCB-4F24-8B7A-9A8C07151241}" dt="2021-02-16T03:52:56.784" v="3182"/>
          <ac:spMkLst>
            <pc:docMk/>
            <pc:sldMk cId="3515325726" sldId="264"/>
            <ac:spMk id="5" creationId="{110F5A60-9A07-468E-8320-2C5D6851F3A3}"/>
          </ac:spMkLst>
        </pc:spChg>
      </pc:sldChg>
      <pc:sldChg chg="modSp del mod">
        <pc:chgData name="judy kingshott" userId="44bb4f01c39329e0" providerId="LiveId" clId="{C9470C8C-5DCB-4F24-8B7A-9A8C07151241}" dt="2021-02-13T01:53:47.809" v="456" actId="2696"/>
        <pc:sldMkLst>
          <pc:docMk/>
          <pc:sldMk cId="3728434270" sldId="265"/>
        </pc:sldMkLst>
        <pc:spChg chg="mod">
          <ac:chgData name="judy kingshott" userId="44bb4f01c39329e0" providerId="LiveId" clId="{C9470C8C-5DCB-4F24-8B7A-9A8C07151241}" dt="2021-02-12T15:49:04.602" v="77" actId="120"/>
          <ac:spMkLst>
            <pc:docMk/>
            <pc:sldMk cId="3728434270" sldId="265"/>
            <ac:spMk id="3" creationId="{D2168272-1B55-48FE-9519-B83EFAB87F5A}"/>
          </ac:spMkLst>
        </pc:spChg>
      </pc:sldChg>
      <pc:sldChg chg="modSp mod modTransition">
        <pc:chgData name="judy kingshott" userId="44bb4f01c39329e0" providerId="LiveId" clId="{C9470C8C-5DCB-4F24-8B7A-9A8C07151241}" dt="2021-02-16T03:52:56.784" v="3182"/>
        <pc:sldMkLst>
          <pc:docMk/>
          <pc:sldMk cId="3199878646" sldId="266"/>
        </pc:sldMkLst>
        <pc:spChg chg="mod">
          <ac:chgData name="judy kingshott" userId="44bb4f01c39329e0" providerId="LiveId" clId="{C9470C8C-5DCB-4F24-8B7A-9A8C07151241}" dt="2021-02-16T03:52:56.784" v="3182"/>
          <ac:spMkLst>
            <pc:docMk/>
            <pc:sldMk cId="3199878646" sldId="266"/>
            <ac:spMk id="2" creationId="{67E835C8-67AE-4DE4-BFD0-360B035C9E10}"/>
          </ac:spMkLst>
        </pc:spChg>
        <pc:spChg chg="mod">
          <ac:chgData name="judy kingshott" userId="44bb4f01c39329e0" providerId="LiveId" clId="{C9470C8C-5DCB-4F24-8B7A-9A8C07151241}" dt="2021-02-16T03:52:56.784" v="3182"/>
          <ac:spMkLst>
            <pc:docMk/>
            <pc:sldMk cId="3199878646" sldId="266"/>
            <ac:spMk id="3" creationId="{D2168272-1B55-48FE-9519-B83EFAB87F5A}"/>
          </ac:spMkLst>
        </pc:spChg>
        <pc:spChg chg="mod">
          <ac:chgData name="judy kingshott" userId="44bb4f01c39329e0" providerId="LiveId" clId="{C9470C8C-5DCB-4F24-8B7A-9A8C07151241}" dt="2021-02-16T03:52:56.784" v="3182"/>
          <ac:spMkLst>
            <pc:docMk/>
            <pc:sldMk cId="3199878646" sldId="266"/>
            <ac:spMk id="5" creationId="{5861EC7A-5F86-4847-B90E-F6DB3A8D861E}"/>
          </ac:spMkLst>
        </pc:spChg>
      </pc:sldChg>
      <pc:sldChg chg="modSp mod modTransition">
        <pc:chgData name="judy kingshott" userId="44bb4f01c39329e0" providerId="LiveId" clId="{C9470C8C-5DCB-4F24-8B7A-9A8C07151241}" dt="2021-02-16T03:52:56.784" v="3182"/>
        <pc:sldMkLst>
          <pc:docMk/>
          <pc:sldMk cId="3162368662" sldId="267"/>
        </pc:sldMkLst>
        <pc:spChg chg="mod">
          <ac:chgData name="judy kingshott" userId="44bb4f01c39329e0" providerId="LiveId" clId="{C9470C8C-5DCB-4F24-8B7A-9A8C07151241}" dt="2021-02-16T03:52:56.784" v="3182"/>
          <ac:spMkLst>
            <pc:docMk/>
            <pc:sldMk cId="3162368662" sldId="267"/>
            <ac:spMk id="2" creationId="{67E835C8-67AE-4DE4-BFD0-360B035C9E10}"/>
          </ac:spMkLst>
        </pc:spChg>
        <pc:spChg chg="mod">
          <ac:chgData name="judy kingshott" userId="44bb4f01c39329e0" providerId="LiveId" clId="{C9470C8C-5DCB-4F24-8B7A-9A8C07151241}" dt="2021-02-16T03:52:56.784" v="3182"/>
          <ac:spMkLst>
            <pc:docMk/>
            <pc:sldMk cId="3162368662" sldId="267"/>
            <ac:spMk id="3" creationId="{D2168272-1B55-48FE-9519-B83EFAB87F5A}"/>
          </ac:spMkLst>
        </pc:spChg>
        <pc:spChg chg="mod">
          <ac:chgData name="judy kingshott" userId="44bb4f01c39329e0" providerId="LiveId" clId="{C9470C8C-5DCB-4F24-8B7A-9A8C07151241}" dt="2021-02-16T03:52:56.784" v="3182"/>
          <ac:spMkLst>
            <pc:docMk/>
            <pc:sldMk cId="3162368662" sldId="267"/>
            <ac:spMk id="5" creationId="{EA28CAC7-0540-4407-B0BF-594FE1B3DDF2}"/>
          </ac:spMkLst>
        </pc:spChg>
      </pc:sldChg>
      <pc:sldChg chg="modSp mod modTransition">
        <pc:chgData name="judy kingshott" userId="44bb4f01c39329e0" providerId="LiveId" clId="{C9470C8C-5DCB-4F24-8B7A-9A8C07151241}" dt="2021-02-16T03:52:56.784" v="3182"/>
        <pc:sldMkLst>
          <pc:docMk/>
          <pc:sldMk cId="2168740754" sldId="268"/>
        </pc:sldMkLst>
        <pc:spChg chg="mod">
          <ac:chgData name="judy kingshott" userId="44bb4f01c39329e0" providerId="LiveId" clId="{C9470C8C-5DCB-4F24-8B7A-9A8C07151241}" dt="2021-02-16T03:52:56.784" v="3182"/>
          <ac:spMkLst>
            <pc:docMk/>
            <pc:sldMk cId="2168740754" sldId="268"/>
            <ac:spMk id="2" creationId="{67E835C8-67AE-4DE4-BFD0-360B035C9E10}"/>
          </ac:spMkLst>
        </pc:spChg>
        <pc:spChg chg="mod">
          <ac:chgData name="judy kingshott" userId="44bb4f01c39329e0" providerId="LiveId" clId="{C9470C8C-5DCB-4F24-8B7A-9A8C07151241}" dt="2021-02-16T03:52:56.784" v="3182"/>
          <ac:spMkLst>
            <pc:docMk/>
            <pc:sldMk cId="2168740754" sldId="268"/>
            <ac:spMk id="3" creationId="{D2168272-1B55-48FE-9519-B83EFAB87F5A}"/>
          </ac:spMkLst>
        </pc:spChg>
        <pc:spChg chg="mod">
          <ac:chgData name="judy kingshott" userId="44bb4f01c39329e0" providerId="LiveId" clId="{C9470C8C-5DCB-4F24-8B7A-9A8C07151241}" dt="2021-02-16T03:52:56.784" v="3182"/>
          <ac:spMkLst>
            <pc:docMk/>
            <pc:sldMk cId="2168740754" sldId="268"/>
            <ac:spMk id="5" creationId="{B9D9B62B-4291-400E-8844-AE471AEBEA39}"/>
          </ac:spMkLst>
        </pc:spChg>
      </pc:sldChg>
      <pc:sldChg chg="modSp mod modTransition">
        <pc:chgData name="judy kingshott" userId="44bb4f01c39329e0" providerId="LiveId" clId="{C9470C8C-5DCB-4F24-8B7A-9A8C07151241}" dt="2021-02-16T03:52:56.784" v="3182"/>
        <pc:sldMkLst>
          <pc:docMk/>
          <pc:sldMk cId="465625979" sldId="269"/>
        </pc:sldMkLst>
        <pc:spChg chg="mod">
          <ac:chgData name="judy kingshott" userId="44bb4f01c39329e0" providerId="LiveId" clId="{C9470C8C-5DCB-4F24-8B7A-9A8C07151241}" dt="2021-02-16T03:52:56.784" v="3182"/>
          <ac:spMkLst>
            <pc:docMk/>
            <pc:sldMk cId="465625979" sldId="269"/>
            <ac:spMk id="2" creationId="{67E835C8-67AE-4DE4-BFD0-360B035C9E10}"/>
          </ac:spMkLst>
        </pc:spChg>
        <pc:spChg chg="mod">
          <ac:chgData name="judy kingshott" userId="44bb4f01c39329e0" providerId="LiveId" clId="{C9470C8C-5DCB-4F24-8B7A-9A8C07151241}" dt="2021-02-16T03:52:56.784" v="3182"/>
          <ac:spMkLst>
            <pc:docMk/>
            <pc:sldMk cId="465625979" sldId="269"/>
            <ac:spMk id="3" creationId="{D2168272-1B55-48FE-9519-B83EFAB87F5A}"/>
          </ac:spMkLst>
        </pc:spChg>
        <pc:spChg chg="mod">
          <ac:chgData name="judy kingshott" userId="44bb4f01c39329e0" providerId="LiveId" clId="{C9470C8C-5DCB-4F24-8B7A-9A8C07151241}" dt="2021-02-16T03:52:56.784" v="3182"/>
          <ac:spMkLst>
            <pc:docMk/>
            <pc:sldMk cId="465625979" sldId="269"/>
            <ac:spMk id="5" creationId="{CA2D8375-C31E-40BB-9A44-019DF3F4347A}"/>
          </ac:spMkLst>
        </pc:spChg>
      </pc:sldChg>
      <pc:sldChg chg="modSp mod modTransition">
        <pc:chgData name="judy kingshott" userId="44bb4f01c39329e0" providerId="LiveId" clId="{C9470C8C-5DCB-4F24-8B7A-9A8C07151241}" dt="2021-02-16T03:52:56.784" v="3182"/>
        <pc:sldMkLst>
          <pc:docMk/>
          <pc:sldMk cId="3928927300" sldId="270"/>
        </pc:sldMkLst>
        <pc:spChg chg="mod">
          <ac:chgData name="judy kingshott" userId="44bb4f01c39329e0" providerId="LiveId" clId="{C9470C8C-5DCB-4F24-8B7A-9A8C07151241}" dt="2021-02-16T03:52:56.784" v="3182"/>
          <ac:spMkLst>
            <pc:docMk/>
            <pc:sldMk cId="3928927300" sldId="270"/>
            <ac:spMk id="2" creationId="{67E835C8-67AE-4DE4-BFD0-360B035C9E10}"/>
          </ac:spMkLst>
        </pc:spChg>
        <pc:spChg chg="mod">
          <ac:chgData name="judy kingshott" userId="44bb4f01c39329e0" providerId="LiveId" clId="{C9470C8C-5DCB-4F24-8B7A-9A8C07151241}" dt="2021-02-16T03:52:56.784" v="3182"/>
          <ac:spMkLst>
            <pc:docMk/>
            <pc:sldMk cId="3928927300" sldId="270"/>
            <ac:spMk id="3" creationId="{D2168272-1B55-48FE-9519-B83EFAB87F5A}"/>
          </ac:spMkLst>
        </pc:spChg>
        <pc:spChg chg="mod">
          <ac:chgData name="judy kingshott" userId="44bb4f01c39329e0" providerId="LiveId" clId="{C9470C8C-5DCB-4F24-8B7A-9A8C07151241}" dt="2021-02-16T03:52:56.784" v="3182"/>
          <ac:spMkLst>
            <pc:docMk/>
            <pc:sldMk cId="3928927300" sldId="270"/>
            <ac:spMk id="5" creationId="{05EB4F24-D5B4-49A8-94AE-8637024405C2}"/>
          </ac:spMkLst>
        </pc:spChg>
      </pc:sldChg>
      <pc:sldChg chg="modSp mod modTransition">
        <pc:chgData name="judy kingshott" userId="44bb4f01c39329e0" providerId="LiveId" clId="{C9470C8C-5DCB-4F24-8B7A-9A8C07151241}" dt="2021-02-16T03:52:56.784" v="3182"/>
        <pc:sldMkLst>
          <pc:docMk/>
          <pc:sldMk cId="2842775764" sldId="271"/>
        </pc:sldMkLst>
        <pc:spChg chg="mod">
          <ac:chgData name="judy kingshott" userId="44bb4f01c39329e0" providerId="LiveId" clId="{C9470C8C-5DCB-4F24-8B7A-9A8C07151241}" dt="2021-02-16T03:52:56.784" v="3182"/>
          <ac:spMkLst>
            <pc:docMk/>
            <pc:sldMk cId="2842775764" sldId="271"/>
            <ac:spMk id="2" creationId="{67E835C8-67AE-4DE4-BFD0-360B035C9E10}"/>
          </ac:spMkLst>
        </pc:spChg>
        <pc:spChg chg="mod">
          <ac:chgData name="judy kingshott" userId="44bb4f01c39329e0" providerId="LiveId" clId="{C9470C8C-5DCB-4F24-8B7A-9A8C07151241}" dt="2021-02-16T03:52:56.784" v="3182"/>
          <ac:spMkLst>
            <pc:docMk/>
            <pc:sldMk cId="2842775764" sldId="271"/>
            <ac:spMk id="3" creationId="{D2168272-1B55-48FE-9519-B83EFAB87F5A}"/>
          </ac:spMkLst>
        </pc:spChg>
        <pc:spChg chg="mod">
          <ac:chgData name="judy kingshott" userId="44bb4f01c39329e0" providerId="LiveId" clId="{C9470C8C-5DCB-4F24-8B7A-9A8C07151241}" dt="2021-02-16T03:52:56.784" v="3182"/>
          <ac:spMkLst>
            <pc:docMk/>
            <pc:sldMk cId="2842775764" sldId="271"/>
            <ac:spMk id="5" creationId="{6766C37C-CC41-45E5-82CC-BE62A9F34E8D}"/>
          </ac:spMkLst>
        </pc:spChg>
      </pc:sldChg>
      <pc:sldChg chg="modSp mod modTransition">
        <pc:chgData name="judy kingshott" userId="44bb4f01c39329e0" providerId="LiveId" clId="{C9470C8C-5DCB-4F24-8B7A-9A8C07151241}" dt="2021-02-16T03:52:56.784" v="3182"/>
        <pc:sldMkLst>
          <pc:docMk/>
          <pc:sldMk cId="1071157562" sldId="272"/>
        </pc:sldMkLst>
        <pc:spChg chg="mod">
          <ac:chgData name="judy kingshott" userId="44bb4f01c39329e0" providerId="LiveId" clId="{C9470C8C-5DCB-4F24-8B7A-9A8C07151241}" dt="2021-02-16T03:52:56.784" v="3182"/>
          <ac:spMkLst>
            <pc:docMk/>
            <pc:sldMk cId="1071157562" sldId="272"/>
            <ac:spMk id="2" creationId="{67E835C8-67AE-4DE4-BFD0-360B035C9E10}"/>
          </ac:spMkLst>
        </pc:spChg>
        <pc:spChg chg="mod">
          <ac:chgData name="judy kingshott" userId="44bb4f01c39329e0" providerId="LiveId" clId="{C9470C8C-5DCB-4F24-8B7A-9A8C07151241}" dt="2021-02-16T03:52:56.784" v="3182"/>
          <ac:spMkLst>
            <pc:docMk/>
            <pc:sldMk cId="1071157562" sldId="272"/>
            <ac:spMk id="3" creationId="{D2168272-1B55-48FE-9519-B83EFAB87F5A}"/>
          </ac:spMkLst>
        </pc:spChg>
        <pc:spChg chg="mod">
          <ac:chgData name="judy kingshott" userId="44bb4f01c39329e0" providerId="LiveId" clId="{C9470C8C-5DCB-4F24-8B7A-9A8C07151241}" dt="2021-02-16T03:52:56.784" v="3182"/>
          <ac:spMkLst>
            <pc:docMk/>
            <pc:sldMk cId="1071157562" sldId="272"/>
            <ac:spMk id="5" creationId="{75EFD4E3-0C1D-47FD-BC65-8A3BA0412BF8}"/>
          </ac:spMkLst>
        </pc:spChg>
      </pc:sldChg>
      <pc:sldChg chg="addSp modSp mod modTransition">
        <pc:chgData name="judy kingshott" userId="44bb4f01c39329e0" providerId="LiveId" clId="{C9470C8C-5DCB-4F24-8B7A-9A8C07151241}" dt="2021-02-16T03:52:56.784" v="3182"/>
        <pc:sldMkLst>
          <pc:docMk/>
          <pc:sldMk cId="1773603314" sldId="273"/>
        </pc:sldMkLst>
        <pc:spChg chg="mod">
          <ac:chgData name="judy kingshott" userId="44bb4f01c39329e0" providerId="LiveId" clId="{C9470C8C-5DCB-4F24-8B7A-9A8C07151241}" dt="2021-02-16T03:52:56.784" v="3182"/>
          <ac:spMkLst>
            <pc:docMk/>
            <pc:sldMk cId="1773603314" sldId="273"/>
            <ac:spMk id="2" creationId="{67E835C8-67AE-4DE4-BFD0-360B035C9E10}"/>
          </ac:spMkLst>
        </pc:spChg>
        <pc:spChg chg="mod">
          <ac:chgData name="judy kingshott" userId="44bb4f01c39329e0" providerId="LiveId" clId="{C9470C8C-5DCB-4F24-8B7A-9A8C07151241}" dt="2021-02-16T03:52:56.784" v="3182"/>
          <ac:spMkLst>
            <pc:docMk/>
            <pc:sldMk cId="1773603314" sldId="273"/>
            <ac:spMk id="3" creationId="{D2168272-1B55-48FE-9519-B83EFAB87F5A}"/>
          </ac:spMkLst>
        </pc:spChg>
        <pc:spChg chg="add mod">
          <ac:chgData name="judy kingshott" userId="44bb4f01c39329e0" providerId="LiveId" clId="{C9470C8C-5DCB-4F24-8B7A-9A8C07151241}" dt="2021-02-16T03:52:56.784" v="3182"/>
          <ac:spMkLst>
            <pc:docMk/>
            <pc:sldMk cId="1773603314" sldId="273"/>
            <ac:spMk id="5" creationId="{E3D70F2B-9166-41CF-A246-91665DE52675}"/>
          </ac:spMkLst>
        </pc:spChg>
      </pc:sldChg>
      <pc:sldChg chg="modSp modTransition">
        <pc:chgData name="judy kingshott" userId="44bb4f01c39329e0" providerId="LiveId" clId="{C9470C8C-5DCB-4F24-8B7A-9A8C07151241}" dt="2021-02-16T03:52:56.784" v="3182"/>
        <pc:sldMkLst>
          <pc:docMk/>
          <pc:sldMk cId="3447278331" sldId="274"/>
        </pc:sldMkLst>
        <pc:spChg chg="mod">
          <ac:chgData name="judy kingshott" userId="44bb4f01c39329e0" providerId="LiveId" clId="{C9470C8C-5DCB-4F24-8B7A-9A8C07151241}" dt="2021-02-16T03:52:56.784" v="3182"/>
          <ac:spMkLst>
            <pc:docMk/>
            <pc:sldMk cId="3447278331" sldId="274"/>
            <ac:spMk id="2" creationId="{67E835C8-67AE-4DE4-BFD0-360B035C9E10}"/>
          </ac:spMkLst>
        </pc:spChg>
        <pc:spChg chg="mod">
          <ac:chgData name="judy kingshott" userId="44bb4f01c39329e0" providerId="LiveId" clId="{C9470C8C-5DCB-4F24-8B7A-9A8C07151241}" dt="2021-02-16T03:52:56.784" v="3182"/>
          <ac:spMkLst>
            <pc:docMk/>
            <pc:sldMk cId="3447278331" sldId="274"/>
            <ac:spMk id="3" creationId="{D2168272-1B55-48FE-9519-B83EFAB87F5A}"/>
          </ac:spMkLst>
        </pc:spChg>
      </pc:sldChg>
      <pc:sldChg chg="addSp delSp modSp mod modTransition">
        <pc:chgData name="judy kingshott" userId="44bb4f01c39329e0" providerId="LiveId" clId="{C9470C8C-5DCB-4F24-8B7A-9A8C07151241}" dt="2021-02-16T03:52:56.784" v="3182"/>
        <pc:sldMkLst>
          <pc:docMk/>
          <pc:sldMk cId="3255818078" sldId="275"/>
        </pc:sldMkLst>
        <pc:spChg chg="del mod">
          <ac:chgData name="judy kingshott" userId="44bb4f01c39329e0" providerId="LiveId" clId="{C9470C8C-5DCB-4F24-8B7A-9A8C07151241}" dt="2021-02-14T01:57:23.750" v="3023" actId="478"/>
          <ac:spMkLst>
            <pc:docMk/>
            <pc:sldMk cId="3255818078" sldId="275"/>
            <ac:spMk id="2" creationId="{67E835C8-67AE-4DE4-BFD0-360B035C9E10}"/>
          </ac:spMkLst>
        </pc:spChg>
        <pc:spChg chg="del mod">
          <ac:chgData name="judy kingshott" userId="44bb4f01c39329e0" providerId="LiveId" clId="{C9470C8C-5DCB-4F24-8B7A-9A8C07151241}" dt="2021-02-14T01:53:24.757" v="2971" actId="478"/>
          <ac:spMkLst>
            <pc:docMk/>
            <pc:sldMk cId="3255818078" sldId="275"/>
            <ac:spMk id="3" creationId="{D2168272-1B55-48FE-9519-B83EFAB87F5A}"/>
          </ac:spMkLst>
        </pc:spChg>
        <pc:spChg chg="del mod">
          <ac:chgData name="judy kingshott" userId="44bb4f01c39329e0" providerId="LiveId" clId="{C9470C8C-5DCB-4F24-8B7A-9A8C07151241}" dt="2021-02-14T01:53:42.684" v="2974"/>
          <ac:spMkLst>
            <pc:docMk/>
            <pc:sldMk cId="3255818078" sldId="275"/>
            <ac:spMk id="5" creationId="{1302CD43-4571-4106-A6AA-2F83D35E4789}"/>
          </ac:spMkLst>
        </pc:spChg>
        <pc:spChg chg="add mod">
          <ac:chgData name="judy kingshott" userId="44bb4f01c39329e0" providerId="LiveId" clId="{C9470C8C-5DCB-4F24-8B7A-9A8C07151241}" dt="2021-02-16T03:52:56.784" v="3182"/>
          <ac:spMkLst>
            <pc:docMk/>
            <pc:sldMk cId="3255818078" sldId="275"/>
            <ac:spMk id="6" creationId="{A145CBD9-DA95-4F47-9715-69BE35379CD0}"/>
          </ac:spMkLst>
        </pc:spChg>
      </pc:sldChg>
      <pc:sldChg chg="modSp mod modTransition">
        <pc:chgData name="judy kingshott" userId="44bb4f01c39329e0" providerId="LiveId" clId="{C9470C8C-5DCB-4F24-8B7A-9A8C07151241}" dt="2021-02-16T03:52:56.784" v="3182"/>
        <pc:sldMkLst>
          <pc:docMk/>
          <pc:sldMk cId="874865162" sldId="276"/>
        </pc:sldMkLst>
        <pc:spChg chg="mod">
          <ac:chgData name="judy kingshott" userId="44bb4f01c39329e0" providerId="LiveId" clId="{C9470C8C-5DCB-4F24-8B7A-9A8C07151241}" dt="2021-02-16T03:52:56.784" v="3182"/>
          <ac:spMkLst>
            <pc:docMk/>
            <pc:sldMk cId="874865162" sldId="276"/>
            <ac:spMk id="2" creationId="{67E835C8-67AE-4DE4-BFD0-360B035C9E10}"/>
          </ac:spMkLst>
        </pc:spChg>
        <pc:spChg chg="mod">
          <ac:chgData name="judy kingshott" userId="44bb4f01c39329e0" providerId="LiveId" clId="{C9470C8C-5DCB-4F24-8B7A-9A8C07151241}" dt="2021-02-16T03:52:56.784" v="3182"/>
          <ac:spMkLst>
            <pc:docMk/>
            <pc:sldMk cId="874865162" sldId="276"/>
            <ac:spMk id="3" creationId="{D2168272-1B55-48FE-9519-B83EFAB87F5A}"/>
          </ac:spMkLst>
        </pc:spChg>
        <pc:spChg chg="mod">
          <ac:chgData name="judy kingshott" userId="44bb4f01c39329e0" providerId="LiveId" clId="{C9470C8C-5DCB-4F24-8B7A-9A8C07151241}" dt="2021-02-16T03:52:56.784" v="3182"/>
          <ac:spMkLst>
            <pc:docMk/>
            <pc:sldMk cId="874865162" sldId="276"/>
            <ac:spMk id="6" creationId="{A9EBEECF-F009-437B-AFC5-9CFE69ABD659}"/>
          </ac:spMkLst>
        </pc:spChg>
      </pc:sldChg>
      <pc:sldChg chg="modSp add modTransition">
        <pc:chgData name="judy kingshott" userId="44bb4f01c39329e0" providerId="LiveId" clId="{C9470C8C-5DCB-4F24-8B7A-9A8C07151241}" dt="2021-02-16T03:52:56.784" v="3182"/>
        <pc:sldMkLst>
          <pc:docMk/>
          <pc:sldMk cId="4173269660" sldId="277"/>
        </pc:sldMkLst>
        <pc:spChg chg="mod">
          <ac:chgData name="judy kingshott" userId="44bb4f01c39329e0" providerId="LiveId" clId="{C9470C8C-5DCB-4F24-8B7A-9A8C07151241}" dt="2021-02-16T03:52:56.784" v="3182"/>
          <ac:spMkLst>
            <pc:docMk/>
            <pc:sldMk cId="4173269660" sldId="277"/>
            <ac:spMk id="2" creationId="{67E835C8-67AE-4DE4-BFD0-360B035C9E10}"/>
          </ac:spMkLst>
        </pc:spChg>
        <pc:spChg chg="mod">
          <ac:chgData name="judy kingshott" userId="44bb4f01c39329e0" providerId="LiveId" clId="{C9470C8C-5DCB-4F24-8B7A-9A8C07151241}" dt="2021-02-16T03:52:56.784" v="3182"/>
          <ac:spMkLst>
            <pc:docMk/>
            <pc:sldMk cId="4173269660" sldId="277"/>
            <ac:spMk id="3" creationId="{D2168272-1B55-48FE-9519-B83EFAB87F5A}"/>
          </ac:spMkLst>
        </pc:spChg>
        <pc:spChg chg="mod">
          <ac:chgData name="judy kingshott" userId="44bb4f01c39329e0" providerId="LiveId" clId="{C9470C8C-5DCB-4F24-8B7A-9A8C07151241}" dt="2021-02-16T03:52:56.784" v="3182"/>
          <ac:spMkLst>
            <pc:docMk/>
            <pc:sldMk cId="4173269660" sldId="277"/>
            <ac:spMk id="5" creationId="{1302CD43-4571-4106-A6AA-2F83D35E4789}"/>
          </ac:spMkLst>
        </pc:spChg>
      </pc:sldChg>
      <pc:sldMasterChg chg="setBg">
        <pc:chgData name="judy kingshott" userId="44bb4f01c39329e0" providerId="LiveId" clId="{C9470C8C-5DCB-4F24-8B7A-9A8C07151241}" dt="2021-02-12T15:43:16.768" v="56"/>
        <pc:sldMasterMkLst>
          <pc:docMk/>
          <pc:sldMasterMk cId="2345784442" sldId="2147483669"/>
        </pc:sldMasterMkLst>
      </pc:sldMasterChg>
      <pc:sldMasterChg chg="setBg modSldLayout">
        <pc:chgData name="judy kingshott" userId="44bb4f01c39329e0" providerId="LiveId" clId="{C9470C8C-5DCB-4F24-8B7A-9A8C07151241}" dt="2021-02-12T15:46:15.385" v="60"/>
        <pc:sldMasterMkLst>
          <pc:docMk/>
          <pc:sldMasterMk cId="2388943685" sldId="2147483687"/>
        </pc:sldMasterMkLst>
        <pc:sldLayoutChg chg="setBg">
          <pc:chgData name="judy kingshott" userId="44bb4f01c39329e0" providerId="LiveId" clId="{C9470C8C-5DCB-4F24-8B7A-9A8C07151241}" dt="2021-02-12T15:46:15.385" v="60"/>
          <pc:sldLayoutMkLst>
            <pc:docMk/>
            <pc:sldMasterMk cId="2388943685" sldId="2147483687"/>
            <pc:sldLayoutMk cId="2307502167" sldId="2147483688"/>
          </pc:sldLayoutMkLst>
        </pc:sldLayoutChg>
        <pc:sldLayoutChg chg="setBg">
          <pc:chgData name="judy kingshott" userId="44bb4f01c39329e0" providerId="LiveId" clId="{C9470C8C-5DCB-4F24-8B7A-9A8C07151241}" dt="2021-02-12T15:46:15.385" v="60"/>
          <pc:sldLayoutMkLst>
            <pc:docMk/>
            <pc:sldMasterMk cId="2388943685" sldId="2147483687"/>
            <pc:sldLayoutMk cId="4170478157" sldId="2147483689"/>
          </pc:sldLayoutMkLst>
        </pc:sldLayoutChg>
        <pc:sldLayoutChg chg="setBg">
          <pc:chgData name="judy kingshott" userId="44bb4f01c39329e0" providerId="LiveId" clId="{C9470C8C-5DCB-4F24-8B7A-9A8C07151241}" dt="2021-02-12T15:46:15.385" v="60"/>
          <pc:sldLayoutMkLst>
            <pc:docMk/>
            <pc:sldMasterMk cId="2388943685" sldId="2147483687"/>
            <pc:sldLayoutMk cId="3981611271" sldId="2147483690"/>
          </pc:sldLayoutMkLst>
        </pc:sldLayoutChg>
        <pc:sldLayoutChg chg="setBg">
          <pc:chgData name="judy kingshott" userId="44bb4f01c39329e0" providerId="LiveId" clId="{C9470C8C-5DCB-4F24-8B7A-9A8C07151241}" dt="2021-02-12T15:46:15.385" v="60"/>
          <pc:sldLayoutMkLst>
            <pc:docMk/>
            <pc:sldMasterMk cId="2388943685" sldId="2147483687"/>
            <pc:sldLayoutMk cId="2736996647" sldId="2147483691"/>
          </pc:sldLayoutMkLst>
        </pc:sldLayoutChg>
        <pc:sldLayoutChg chg="setBg">
          <pc:chgData name="judy kingshott" userId="44bb4f01c39329e0" providerId="LiveId" clId="{C9470C8C-5DCB-4F24-8B7A-9A8C07151241}" dt="2021-02-12T15:46:15.385" v="60"/>
          <pc:sldLayoutMkLst>
            <pc:docMk/>
            <pc:sldMasterMk cId="2388943685" sldId="2147483687"/>
            <pc:sldLayoutMk cId="4194043150" sldId="2147483692"/>
          </pc:sldLayoutMkLst>
        </pc:sldLayoutChg>
        <pc:sldLayoutChg chg="setBg">
          <pc:chgData name="judy kingshott" userId="44bb4f01c39329e0" providerId="LiveId" clId="{C9470C8C-5DCB-4F24-8B7A-9A8C07151241}" dt="2021-02-12T15:46:15.385" v="60"/>
          <pc:sldLayoutMkLst>
            <pc:docMk/>
            <pc:sldMasterMk cId="2388943685" sldId="2147483687"/>
            <pc:sldLayoutMk cId="1693920344" sldId="2147483693"/>
          </pc:sldLayoutMkLst>
        </pc:sldLayoutChg>
        <pc:sldLayoutChg chg="setBg">
          <pc:chgData name="judy kingshott" userId="44bb4f01c39329e0" providerId="LiveId" clId="{C9470C8C-5DCB-4F24-8B7A-9A8C07151241}" dt="2021-02-12T15:46:15.385" v="60"/>
          <pc:sldLayoutMkLst>
            <pc:docMk/>
            <pc:sldMasterMk cId="2388943685" sldId="2147483687"/>
            <pc:sldLayoutMk cId="2563711201" sldId="2147483694"/>
          </pc:sldLayoutMkLst>
        </pc:sldLayoutChg>
        <pc:sldLayoutChg chg="setBg">
          <pc:chgData name="judy kingshott" userId="44bb4f01c39329e0" providerId="LiveId" clId="{C9470C8C-5DCB-4F24-8B7A-9A8C07151241}" dt="2021-02-12T15:46:15.385" v="60"/>
          <pc:sldLayoutMkLst>
            <pc:docMk/>
            <pc:sldMasterMk cId="2388943685" sldId="2147483687"/>
            <pc:sldLayoutMk cId="715550929" sldId="2147483695"/>
          </pc:sldLayoutMkLst>
        </pc:sldLayoutChg>
        <pc:sldLayoutChg chg="setBg">
          <pc:chgData name="judy kingshott" userId="44bb4f01c39329e0" providerId="LiveId" clId="{C9470C8C-5DCB-4F24-8B7A-9A8C07151241}" dt="2021-02-12T15:46:15.385" v="60"/>
          <pc:sldLayoutMkLst>
            <pc:docMk/>
            <pc:sldMasterMk cId="2388943685" sldId="2147483687"/>
            <pc:sldLayoutMk cId="3939732926" sldId="2147483696"/>
          </pc:sldLayoutMkLst>
        </pc:sldLayoutChg>
        <pc:sldLayoutChg chg="setBg">
          <pc:chgData name="judy kingshott" userId="44bb4f01c39329e0" providerId="LiveId" clId="{C9470C8C-5DCB-4F24-8B7A-9A8C07151241}" dt="2021-02-12T15:46:15.385" v="60"/>
          <pc:sldLayoutMkLst>
            <pc:docMk/>
            <pc:sldMasterMk cId="2388943685" sldId="2147483687"/>
            <pc:sldLayoutMk cId="3907760367" sldId="2147483697"/>
          </pc:sldLayoutMkLst>
        </pc:sldLayoutChg>
        <pc:sldLayoutChg chg="setBg">
          <pc:chgData name="judy kingshott" userId="44bb4f01c39329e0" providerId="LiveId" clId="{C9470C8C-5DCB-4F24-8B7A-9A8C07151241}" dt="2021-02-12T15:46:15.385" v="60"/>
          <pc:sldLayoutMkLst>
            <pc:docMk/>
            <pc:sldMasterMk cId="2388943685" sldId="2147483687"/>
            <pc:sldLayoutMk cId="2115062225" sldId="2147483698"/>
          </pc:sldLayoutMkLst>
        </pc:sldLayoutChg>
      </pc:sldMasterChg>
      <pc:sldMasterChg chg="modSp modTransition modSldLayout">
        <pc:chgData name="judy kingshott" userId="44bb4f01c39329e0" providerId="LiveId" clId="{C9470C8C-5DCB-4F24-8B7A-9A8C07151241}" dt="2021-02-16T03:52:56.784" v="3182"/>
        <pc:sldMasterMkLst>
          <pc:docMk/>
          <pc:sldMasterMk cId="3326146304" sldId="2147483699"/>
        </pc:sldMasterMkLst>
        <pc:spChg chg="mod">
          <ac:chgData name="judy kingshott" userId="44bb4f01c39329e0" providerId="LiveId" clId="{C9470C8C-5DCB-4F24-8B7A-9A8C07151241}" dt="2021-02-16T03:52:56.784" v="3182"/>
          <ac:spMkLst>
            <pc:docMk/>
            <pc:sldMasterMk cId="3326146304" sldId="2147483699"/>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ac:spMk id="3" creationId="{00000000-0000-0000-0000-000000000000}"/>
          </ac:spMkLst>
        </pc:spChg>
        <pc:spChg chg="mod">
          <ac:chgData name="judy kingshott" userId="44bb4f01c39329e0" providerId="LiveId" clId="{C9470C8C-5DCB-4F24-8B7A-9A8C07151241}" dt="2021-02-16T03:52:56.784" v="3182"/>
          <ac:spMkLst>
            <pc:docMk/>
            <pc:sldMasterMk cId="3326146304" sldId="2147483699"/>
            <ac:spMk id="4" creationId="{00000000-0000-0000-0000-000000000000}"/>
          </ac:spMkLst>
        </pc:spChg>
        <pc:spChg chg="mod">
          <ac:chgData name="judy kingshott" userId="44bb4f01c39329e0" providerId="LiveId" clId="{C9470C8C-5DCB-4F24-8B7A-9A8C07151241}" dt="2021-02-16T03:52:56.784" v="3182"/>
          <ac:spMkLst>
            <pc:docMk/>
            <pc:sldMasterMk cId="3326146304" sldId="2147483699"/>
            <ac:spMk id="5" creationId="{00000000-0000-0000-0000-000000000000}"/>
          </ac:spMkLst>
        </pc:spChg>
        <pc:spChg chg="mod">
          <ac:chgData name="judy kingshott" userId="44bb4f01c39329e0" providerId="LiveId" clId="{C9470C8C-5DCB-4F24-8B7A-9A8C07151241}" dt="2021-02-16T03:52:56.784" v="3182"/>
          <ac:spMkLst>
            <pc:docMk/>
            <pc:sldMasterMk cId="3326146304" sldId="2147483699"/>
            <ac:spMk id="6" creationId="{00000000-0000-0000-0000-000000000000}"/>
          </ac:spMkLst>
        </pc:spChg>
        <pc:sldLayoutChg chg="modSp modTransition">
          <pc:chgData name="judy kingshott" userId="44bb4f01c39329e0" providerId="LiveId" clId="{C9470C8C-5DCB-4F24-8B7A-9A8C07151241}" dt="2021-02-16T03:52:56.784" v="3182"/>
          <pc:sldLayoutMkLst>
            <pc:docMk/>
            <pc:sldMasterMk cId="3326146304" sldId="2147483699"/>
            <pc:sldLayoutMk cId="59175777" sldId="2147483700"/>
          </pc:sldLayoutMkLst>
          <pc:spChg chg="mod">
            <ac:chgData name="judy kingshott" userId="44bb4f01c39329e0" providerId="LiveId" clId="{C9470C8C-5DCB-4F24-8B7A-9A8C07151241}" dt="2021-02-16T03:52:56.784" v="3182"/>
            <ac:spMkLst>
              <pc:docMk/>
              <pc:sldMasterMk cId="3326146304" sldId="2147483699"/>
              <pc:sldLayoutMk cId="59175777" sldId="2147483700"/>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59175777" sldId="2147483700"/>
              <ac:spMk id="3" creationId="{00000000-0000-0000-0000-000000000000}"/>
            </ac:spMkLst>
          </pc:spChg>
        </pc:sldLayoutChg>
        <pc:sldLayoutChg chg="modTransition">
          <pc:chgData name="judy kingshott" userId="44bb4f01c39329e0" providerId="LiveId" clId="{C9470C8C-5DCB-4F24-8B7A-9A8C07151241}" dt="2021-02-14T02:00:22.140" v="3033"/>
          <pc:sldLayoutMkLst>
            <pc:docMk/>
            <pc:sldMasterMk cId="3326146304" sldId="2147483699"/>
            <pc:sldLayoutMk cId="704673645" sldId="2147483701"/>
          </pc:sldLayoutMkLst>
        </pc:sldLayoutChg>
        <pc:sldLayoutChg chg="modSp modTransition">
          <pc:chgData name="judy kingshott" userId="44bb4f01c39329e0" providerId="LiveId" clId="{C9470C8C-5DCB-4F24-8B7A-9A8C07151241}" dt="2021-02-16T03:52:56.784" v="3182"/>
          <pc:sldLayoutMkLst>
            <pc:docMk/>
            <pc:sldMasterMk cId="3326146304" sldId="2147483699"/>
            <pc:sldLayoutMk cId="3014266585" sldId="2147483702"/>
          </pc:sldLayoutMkLst>
          <pc:spChg chg="mod">
            <ac:chgData name="judy kingshott" userId="44bb4f01c39329e0" providerId="LiveId" clId="{C9470C8C-5DCB-4F24-8B7A-9A8C07151241}" dt="2021-02-16T03:52:56.784" v="3182"/>
            <ac:spMkLst>
              <pc:docMk/>
              <pc:sldMasterMk cId="3326146304" sldId="2147483699"/>
              <pc:sldLayoutMk cId="3014266585" sldId="2147483702"/>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014266585" sldId="2147483702"/>
              <ac:spMk id="3" creationId="{00000000-0000-0000-0000-000000000000}"/>
            </ac:spMkLst>
          </pc:spChg>
        </pc:sldLayoutChg>
        <pc:sldLayoutChg chg="modSp modTransition">
          <pc:chgData name="judy kingshott" userId="44bb4f01c39329e0" providerId="LiveId" clId="{C9470C8C-5DCB-4F24-8B7A-9A8C07151241}" dt="2021-02-16T03:52:56.784" v="3182"/>
          <pc:sldLayoutMkLst>
            <pc:docMk/>
            <pc:sldMasterMk cId="3326146304" sldId="2147483699"/>
            <pc:sldLayoutMk cId="4030288366" sldId="2147483703"/>
          </pc:sldLayoutMkLst>
          <pc:spChg chg="mod">
            <ac:chgData name="judy kingshott" userId="44bb4f01c39329e0" providerId="LiveId" clId="{C9470C8C-5DCB-4F24-8B7A-9A8C07151241}" dt="2021-02-16T03:52:56.784" v="3182"/>
            <ac:spMkLst>
              <pc:docMk/>
              <pc:sldMasterMk cId="3326146304" sldId="2147483699"/>
              <pc:sldLayoutMk cId="4030288366" sldId="2147483703"/>
              <ac:spMk id="3"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4030288366" sldId="2147483703"/>
              <ac:spMk id="4" creationId="{00000000-0000-0000-0000-000000000000}"/>
            </ac:spMkLst>
          </pc:spChg>
        </pc:sldLayoutChg>
        <pc:sldLayoutChg chg="modSp modTransition">
          <pc:chgData name="judy kingshott" userId="44bb4f01c39329e0" providerId="LiveId" clId="{C9470C8C-5DCB-4F24-8B7A-9A8C07151241}" dt="2021-02-16T03:52:56.784" v="3182"/>
          <pc:sldLayoutMkLst>
            <pc:docMk/>
            <pc:sldMasterMk cId="3326146304" sldId="2147483699"/>
            <pc:sldLayoutMk cId="3878235379" sldId="2147483704"/>
          </pc:sldLayoutMkLst>
          <pc:spChg chg="mod">
            <ac:chgData name="judy kingshott" userId="44bb4f01c39329e0" providerId="LiveId" clId="{C9470C8C-5DCB-4F24-8B7A-9A8C07151241}" dt="2021-02-16T03:52:56.784" v="3182"/>
            <ac:spMkLst>
              <pc:docMk/>
              <pc:sldMasterMk cId="3326146304" sldId="2147483699"/>
              <pc:sldLayoutMk cId="3878235379" sldId="2147483704"/>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878235379" sldId="2147483704"/>
              <ac:spMk id="3"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878235379" sldId="2147483704"/>
              <ac:spMk id="4"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878235379" sldId="2147483704"/>
              <ac:spMk id="5"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878235379" sldId="2147483704"/>
              <ac:spMk id="6" creationId="{00000000-0000-0000-0000-000000000000}"/>
            </ac:spMkLst>
          </pc:spChg>
        </pc:sldLayoutChg>
        <pc:sldLayoutChg chg="modTransition">
          <pc:chgData name="judy kingshott" userId="44bb4f01c39329e0" providerId="LiveId" clId="{C9470C8C-5DCB-4F24-8B7A-9A8C07151241}" dt="2021-02-14T02:00:22.140" v="3033"/>
          <pc:sldLayoutMkLst>
            <pc:docMk/>
            <pc:sldMasterMk cId="3326146304" sldId="2147483699"/>
            <pc:sldLayoutMk cId="1290119923" sldId="2147483705"/>
          </pc:sldLayoutMkLst>
        </pc:sldLayoutChg>
        <pc:sldLayoutChg chg="modTransition">
          <pc:chgData name="judy kingshott" userId="44bb4f01c39329e0" providerId="LiveId" clId="{C9470C8C-5DCB-4F24-8B7A-9A8C07151241}" dt="2021-02-14T02:00:22.140" v="3033"/>
          <pc:sldLayoutMkLst>
            <pc:docMk/>
            <pc:sldMasterMk cId="3326146304" sldId="2147483699"/>
            <pc:sldLayoutMk cId="1755157971" sldId="2147483706"/>
          </pc:sldLayoutMkLst>
        </pc:sldLayoutChg>
        <pc:sldLayoutChg chg="modSp modTransition">
          <pc:chgData name="judy kingshott" userId="44bb4f01c39329e0" providerId="LiveId" clId="{C9470C8C-5DCB-4F24-8B7A-9A8C07151241}" dt="2021-02-16T03:52:56.784" v="3182"/>
          <pc:sldLayoutMkLst>
            <pc:docMk/>
            <pc:sldMasterMk cId="3326146304" sldId="2147483699"/>
            <pc:sldLayoutMk cId="3725829259" sldId="2147483707"/>
          </pc:sldLayoutMkLst>
          <pc:spChg chg="mod">
            <ac:chgData name="judy kingshott" userId="44bb4f01c39329e0" providerId="LiveId" clId="{C9470C8C-5DCB-4F24-8B7A-9A8C07151241}" dt="2021-02-16T03:52:56.784" v="3182"/>
            <ac:spMkLst>
              <pc:docMk/>
              <pc:sldMasterMk cId="3326146304" sldId="2147483699"/>
              <pc:sldLayoutMk cId="3725829259" sldId="2147483707"/>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725829259" sldId="2147483707"/>
              <ac:spMk id="3"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725829259" sldId="2147483707"/>
              <ac:spMk id="4" creationId="{00000000-0000-0000-0000-000000000000}"/>
            </ac:spMkLst>
          </pc:spChg>
        </pc:sldLayoutChg>
        <pc:sldLayoutChg chg="modSp modTransition">
          <pc:chgData name="judy kingshott" userId="44bb4f01c39329e0" providerId="LiveId" clId="{C9470C8C-5DCB-4F24-8B7A-9A8C07151241}" dt="2021-02-16T03:52:56.784" v="3182"/>
          <pc:sldLayoutMkLst>
            <pc:docMk/>
            <pc:sldMasterMk cId="3326146304" sldId="2147483699"/>
            <pc:sldLayoutMk cId="3783949533" sldId="2147483708"/>
          </pc:sldLayoutMkLst>
          <pc:spChg chg="mod">
            <ac:chgData name="judy kingshott" userId="44bb4f01c39329e0" providerId="LiveId" clId="{C9470C8C-5DCB-4F24-8B7A-9A8C07151241}" dt="2021-02-16T03:52:56.784" v="3182"/>
            <ac:spMkLst>
              <pc:docMk/>
              <pc:sldMasterMk cId="3326146304" sldId="2147483699"/>
              <pc:sldLayoutMk cId="3783949533" sldId="2147483708"/>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783949533" sldId="2147483708"/>
              <ac:spMk id="3"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3783949533" sldId="2147483708"/>
              <ac:spMk id="4" creationId="{00000000-0000-0000-0000-000000000000}"/>
            </ac:spMkLst>
          </pc:spChg>
        </pc:sldLayoutChg>
        <pc:sldLayoutChg chg="modTransition">
          <pc:chgData name="judy kingshott" userId="44bb4f01c39329e0" providerId="LiveId" clId="{C9470C8C-5DCB-4F24-8B7A-9A8C07151241}" dt="2021-02-14T02:00:22.140" v="3033"/>
          <pc:sldLayoutMkLst>
            <pc:docMk/>
            <pc:sldMasterMk cId="3326146304" sldId="2147483699"/>
            <pc:sldLayoutMk cId="3227676859" sldId="2147483709"/>
          </pc:sldLayoutMkLst>
        </pc:sldLayoutChg>
        <pc:sldLayoutChg chg="modSp modTransition">
          <pc:chgData name="judy kingshott" userId="44bb4f01c39329e0" providerId="LiveId" clId="{C9470C8C-5DCB-4F24-8B7A-9A8C07151241}" dt="2021-02-16T03:52:56.784" v="3182"/>
          <pc:sldLayoutMkLst>
            <pc:docMk/>
            <pc:sldMasterMk cId="3326146304" sldId="2147483699"/>
            <pc:sldLayoutMk cId="1301000941" sldId="2147483710"/>
          </pc:sldLayoutMkLst>
          <pc:spChg chg="mod">
            <ac:chgData name="judy kingshott" userId="44bb4f01c39329e0" providerId="LiveId" clId="{C9470C8C-5DCB-4F24-8B7A-9A8C07151241}" dt="2021-02-16T03:52:56.784" v="3182"/>
            <ac:spMkLst>
              <pc:docMk/>
              <pc:sldMasterMk cId="3326146304" sldId="2147483699"/>
              <pc:sldLayoutMk cId="1301000941" sldId="2147483710"/>
              <ac:spMk id="2" creationId="{00000000-0000-0000-0000-000000000000}"/>
            </ac:spMkLst>
          </pc:spChg>
          <pc:spChg chg="mod">
            <ac:chgData name="judy kingshott" userId="44bb4f01c39329e0" providerId="LiveId" clId="{C9470C8C-5DCB-4F24-8B7A-9A8C07151241}" dt="2021-02-16T03:52:56.784" v="3182"/>
            <ac:spMkLst>
              <pc:docMk/>
              <pc:sldMasterMk cId="3326146304" sldId="2147483699"/>
              <pc:sldLayoutMk cId="1301000941" sldId="2147483710"/>
              <ac:spMk id="3" creationId="{00000000-0000-0000-0000-000000000000}"/>
            </ac:spMkLst>
          </pc:spChg>
        </pc:sldLayoutChg>
      </pc:sldMasterChg>
      <pc:sldMasterChg chg="modTransition modSldLayout">
        <pc:chgData name="judy kingshott" userId="44bb4f01c39329e0" providerId="LiveId" clId="{C9470C8C-5DCB-4F24-8B7A-9A8C07151241}" dt="2021-02-16T03:52:56.784" v="3182"/>
        <pc:sldMasterMkLst>
          <pc:docMk/>
          <pc:sldMasterMk cId="1745924184" sldId="2147483711"/>
        </pc:sldMasterMkLst>
        <pc:sldLayoutChg chg="modTransition">
          <pc:chgData name="judy kingshott" userId="44bb4f01c39329e0" providerId="LiveId" clId="{C9470C8C-5DCB-4F24-8B7A-9A8C07151241}" dt="2021-02-16T03:52:56.784" v="3182"/>
          <pc:sldLayoutMkLst>
            <pc:docMk/>
            <pc:sldMasterMk cId="1745924184" sldId="2147483711"/>
            <pc:sldLayoutMk cId="2730565079" sldId="2147483712"/>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1816829894" sldId="2147483713"/>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3634803532" sldId="2147483714"/>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2642719099" sldId="2147483715"/>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795027088" sldId="2147483716"/>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2020675465" sldId="2147483717"/>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3594844827" sldId="2147483718"/>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2214050860" sldId="2147483719"/>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2402522835" sldId="2147483720"/>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3809364676" sldId="2147483721"/>
          </pc:sldLayoutMkLst>
        </pc:sldLayoutChg>
        <pc:sldLayoutChg chg="modTransition">
          <pc:chgData name="judy kingshott" userId="44bb4f01c39329e0" providerId="LiveId" clId="{C9470C8C-5DCB-4F24-8B7A-9A8C07151241}" dt="2021-02-16T03:52:56.784" v="3182"/>
          <pc:sldLayoutMkLst>
            <pc:docMk/>
            <pc:sldMasterMk cId="1745924184" sldId="2147483711"/>
            <pc:sldLayoutMk cId="1726554193" sldId="214748372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4564EE5-AF1C-4B28-AA88-FC6052A858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BF0719-0930-4044-8C3B-2C42FBAAFF58}" type="slidenum">
              <a:rPr lang="en-US" smtClean="0"/>
              <a:t>‹#›</a:t>
            </a:fld>
            <a:endParaRPr lang="en-US"/>
          </a:p>
        </p:txBody>
      </p:sp>
    </p:spTree>
    <p:extLst>
      <p:ext uri="{BB962C8B-B14F-4D97-AF65-F5344CB8AC3E}">
        <p14:creationId xmlns:p14="http://schemas.microsoft.com/office/powerpoint/2010/main" val="285563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DB4B1-D938-4B3E-BDC3-9C9B565EEE54}" type="slidenum">
              <a:rPr lang="en-US" smtClean="0"/>
              <a:t>‹#›</a:t>
            </a:fld>
            <a:endParaRPr lang="en-US"/>
          </a:p>
        </p:txBody>
      </p:sp>
    </p:spTree>
    <p:extLst>
      <p:ext uri="{BB962C8B-B14F-4D97-AF65-F5344CB8AC3E}">
        <p14:creationId xmlns:p14="http://schemas.microsoft.com/office/powerpoint/2010/main" val="28185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056507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364676"/>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6554193"/>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682989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4803532"/>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271909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027088"/>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67546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4844827"/>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405086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252283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2/16/2021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5924184"/>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usga.org/content/usga/home-page/rules/rules-2019/players-edition/definitions.html#_bbfcc8cc-aacd-4b51-a4bb-a0c83be49af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145CBD9-DA95-4F47-9715-69BE35379CD0}"/>
              </a:ext>
            </a:extLst>
          </p:cNvPr>
          <p:cNvSpPr txBox="1"/>
          <p:nvPr/>
        </p:nvSpPr>
        <p:spPr>
          <a:xfrm>
            <a:off x="2162908" y="2255521"/>
            <a:ext cx="4492870" cy="2723823"/>
          </a:xfrm>
          <a:prstGeom prst="rect">
            <a:avLst/>
          </a:prstGeom>
          <a:noFill/>
        </p:spPr>
        <p:txBody>
          <a:bodyPr wrap="square">
            <a:spAutoFit/>
          </a:bodyPr>
          <a:lstStyle/>
          <a:p>
            <a:pPr algn="ctr"/>
            <a:r>
              <a:rPr lang="en-US" sz="3300" u="sng" dirty="0">
                <a:latin typeface="Calibri" panose="020F0502020204030204" pitchFamily="34" charset="0"/>
                <a:ea typeface="Calibri" panose="020F0502020204030204" pitchFamily="34" charset="0"/>
                <a:cs typeface="Times New Roman" panose="02020603050405020304" pitchFamily="18" charset="0"/>
              </a:rPr>
              <a:t>20 Rule Differences </a:t>
            </a:r>
          </a:p>
          <a:p>
            <a:pPr algn="ctr"/>
            <a:r>
              <a:rPr lang="en-US" sz="2400" u="sng" dirty="0">
                <a:latin typeface="Calibri" panose="020F0502020204030204" pitchFamily="34" charset="0"/>
                <a:ea typeface="Calibri" panose="020F0502020204030204" pitchFamily="34" charset="0"/>
                <a:cs typeface="Times New Roman" panose="02020603050405020304" pitchFamily="18" charset="0"/>
              </a:rPr>
              <a:t>between</a:t>
            </a:r>
            <a:r>
              <a:rPr lang="en-US" sz="3300" u="sng" dirty="0">
                <a:latin typeface="Calibri" panose="020F0502020204030204" pitchFamily="34" charset="0"/>
                <a:ea typeface="Calibri" panose="020F0502020204030204" pitchFamily="34" charset="0"/>
                <a:cs typeface="Times New Roman" panose="02020603050405020304" pitchFamily="18" charset="0"/>
              </a:rPr>
              <a:t> </a:t>
            </a:r>
          </a:p>
          <a:p>
            <a:pPr algn="ctr"/>
            <a:r>
              <a:rPr lang="en-US" sz="3600" u="sng" dirty="0">
                <a:latin typeface="Calibri" panose="020F0502020204030204" pitchFamily="34" charset="0"/>
                <a:ea typeface="Calibri" panose="020F0502020204030204" pitchFamily="34" charset="0"/>
                <a:cs typeface="Times New Roman" panose="02020603050405020304" pitchFamily="18" charset="0"/>
              </a:rPr>
              <a:t>Match-play </a:t>
            </a:r>
          </a:p>
          <a:p>
            <a:pPr algn="ctr"/>
            <a:r>
              <a:rPr lang="en-US" sz="2700" u="sng" dirty="0">
                <a:latin typeface="Calibri" panose="020F0502020204030204" pitchFamily="34" charset="0"/>
                <a:ea typeface="Calibri" panose="020F0502020204030204" pitchFamily="34" charset="0"/>
                <a:cs typeface="Times New Roman" panose="02020603050405020304" pitchFamily="18" charset="0"/>
              </a:rPr>
              <a:t>and</a:t>
            </a:r>
            <a:r>
              <a:rPr lang="en-US" sz="3300" u="sng" dirty="0">
                <a:latin typeface="Calibri" panose="020F0502020204030204" pitchFamily="34" charset="0"/>
                <a:ea typeface="Calibri" panose="020F0502020204030204" pitchFamily="34" charset="0"/>
                <a:cs typeface="Times New Roman" panose="02020603050405020304" pitchFamily="18" charset="0"/>
              </a:rPr>
              <a:t> </a:t>
            </a:r>
          </a:p>
          <a:p>
            <a:pPr algn="ctr"/>
            <a:r>
              <a:rPr lang="en-US" sz="3600" u="sng" dirty="0">
                <a:latin typeface="Calibri" panose="020F0502020204030204" pitchFamily="34" charset="0"/>
                <a:ea typeface="Calibri" panose="020F0502020204030204" pitchFamily="34" charset="0"/>
                <a:cs typeface="Times New Roman" panose="02020603050405020304" pitchFamily="18" charset="0"/>
              </a:rPr>
              <a:t>Stroke-play</a:t>
            </a:r>
            <a:endParaRPr lang="en-US" sz="3600" dirty="0"/>
          </a:p>
        </p:txBody>
      </p:sp>
    </p:spTree>
    <p:extLst>
      <p:ext uri="{BB962C8B-B14F-4D97-AF65-F5344CB8AC3E}">
        <p14:creationId xmlns:p14="http://schemas.microsoft.com/office/powerpoint/2010/main" val="3255818078"/>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645610"/>
            <a:ext cx="4814980" cy="432580"/>
          </a:xfrm>
        </p:spPr>
        <p:txBody>
          <a:bodyPr>
            <a:normAutofit fontScale="92500"/>
          </a:bodyPr>
          <a:lstStyle/>
          <a:p>
            <a:pPr algn="l"/>
            <a:r>
              <a:rPr lang="en-AU" sz="2100" b="1" u="sng" dirty="0"/>
              <a:t>10:   </a:t>
            </a:r>
            <a:r>
              <a:rPr lang="en-AU" sz="2250" b="1" u="sng" dirty="0"/>
              <a:t>Moving </a:t>
            </a:r>
            <a:r>
              <a:rPr lang="en-AU" sz="2100" b="1" u="sng" dirty="0"/>
              <a:t>An Opponents  Ball   Rule 9.5b</a:t>
            </a:r>
            <a:endParaRPr lang="en-US" sz="2100" b="1" u="sng" dirty="0"/>
          </a:p>
        </p:txBody>
      </p:sp>
      <p:sp>
        <p:nvSpPr>
          <p:cNvPr id="5" name="TextBox 4">
            <a:extLst>
              <a:ext uri="{FF2B5EF4-FFF2-40B4-BE49-F238E27FC236}">
                <a16:creationId xmlns:a16="http://schemas.microsoft.com/office/drawing/2014/main" id="{C8256DE1-857C-49C1-B00D-796B5C97F920}"/>
              </a:ext>
            </a:extLst>
          </p:cNvPr>
          <p:cNvSpPr txBox="1"/>
          <p:nvPr/>
        </p:nvSpPr>
        <p:spPr>
          <a:xfrm>
            <a:off x="513159" y="2535775"/>
            <a:ext cx="8117215" cy="1809406"/>
          </a:xfrm>
          <a:prstGeom prst="rect">
            <a:avLst/>
          </a:prstGeom>
          <a:noFill/>
        </p:spPr>
        <p:txBody>
          <a:bodyPr wrap="square">
            <a:spAutoFit/>
          </a:bodyPr>
          <a:lstStyle/>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 There is a one-shot penalty for moving an opponent’s ball.</a:t>
            </a: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600"/>
              </a:spcAft>
            </a:pPr>
            <a:r>
              <a:rPr lang="en-US" sz="2400" i="1" dirty="0">
                <a:latin typeface="Calibri" panose="020F0502020204030204" pitchFamily="34" charset="0"/>
                <a:ea typeface="Calibri" panose="020F0502020204030204" pitchFamily="34" charset="0"/>
                <a:cs typeface="Times New Roman" panose="02020603050405020304" pitchFamily="18" charset="0"/>
              </a:rPr>
              <a:t>However, there is no penalty if the ball is moved accidentally, when helping opponent to search; - the ball moved, is replaced. </a:t>
            </a:r>
          </a:p>
        </p:txBody>
      </p:sp>
    </p:spTree>
    <p:extLst>
      <p:ext uri="{BB962C8B-B14F-4D97-AF65-F5344CB8AC3E}">
        <p14:creationId xmlns:p14="http://schemas.microsoft.com/office/powerpoint/2010/main" val="79355173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645610"/>
            <a:ext cx="4886978" cy="432580"/>
          </a:xfrm>
        </p:spPr>
        <p:txBody>
          <a:bodyPr>
            <a:noAutofit/>
          </a:bodyPr>
          <a:lstStyle/>
          <a:p>
            <a:pPr algn="l"/>
            <a:r>
              <a:rPr lang="en-AU" sz="2100" b="1" u="sng" dirty="0"/>
              <a:t>11:    Moving Your Own Ball   7.4</a:t>
            </a:r>
            <a:endParaRPr lang="en-US" sz="2100" b="1" u="sng" dirty="0"/>
          </a:p>
        </p:txBody>
      </p:sp>
      <p:sp>
        <p:nvSpPr>
          <p:cNvPr id="6" name="TextBox 5">
            <a:extLst>
              <a:ext uri="{FF2B5EF4-FFF2-40B4-BE49-F238E27FC236}">
                <a16:creationId xmlns:a16="http://schemas.microsoft.com/office/drawing/2014/main" id="{A9EBEECF-F009-437B-AFC5-9CFE69ABD659}"/>
              </a:ext>
            </a:extLst>
          </p:cNvPr>
          <p:cNvSpPr txBox="1"/>
          <p:nvPr/>
        </p:nvSpPr>
        <p:spPr>
          <a:xfrm>
            <a:off x="513159" y="2222952"/>
            <a:ext cx="8233429" cy="2885405"/>
          </a:xfrm>
          <a:prstGeom prst="rect">
            <a:avLst/>
          </a:prstGeom>
          <a:noFill/>
        </p:spPr>
        <p:txBody>
          <a:bodyPr wrap="square">
            <a:spAutoFit/>
          </a:bodyPr>
          <a:lstStyle/>
          <a:p>
            <a:endParaRPr lang="en-US" sz="600" b="1" u="sng"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 If you touch or pick up your ball in play, without marking it, remember….. this is </a:t>
            </a:r>
            <a:r>
              <a:rPr lang="en-US" sz="2400" b="1" u="sng" dirty="0">
                <a:latin typeface="Calibri" panose="020F0502020204030204" pitchFamily="34" charset="0"/>
                <a:ea typeface="Calibri" panose="020F0502020204030204" pitchFamily="34" charset="0"/>
                <a:cs typeface="Times New Roman" panose="02020603050405020304" pitchFamily="18" charset="0"/>
              </a:rPr>
              <a:t>not </a:t>
            </a:r>
            <a:r>
              <a:rPr lang="en-US" sz="2400" dirty="0">
                <a:latin typeface="Calibri" panose="020F0502020204030204" pitchFamily="34" charset="0"/>
                <a:ea typeface="Calibri" panose="020F0502020204030204" pitchFamily="34" charset="0"/>
                <a:cs typeface="Times New Roman" panose="02020603050405020304" pitchFamily="18" charset="0"/>
              </a:rPr>
              <a:t>loss of hole – </a:t>
            </a:r>
            <a:r>
              <a:rPr lang="en-US" sz="2400" u="sng" dirty="0">
                <a:latin typeface="Calibri" panose="020F0502020204030204" pitchFamily="34" charset="0"/>
                <a:ea typeface="Calibri" panose="020F0502020204030204" pitchFamily="34" charset="0"/>
                <a:cs typeface="Times New Roman" panose="02020603050405020304" pitchFamily="18" charset="0"/>
              </a:rPr>
              <a:t>It is only a 1-shot penalty </a:t>
            </a: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i="1" dirty="0">
                <a:latin typeface="Calibri" panose="020F0502020204030204" pitchFamily="34" charset="0"/>
                <a:ea typeface="Calibri" panose="020F0502020204030204" pitchFamily="34" charset="0"/>
                <a:cs typeface="Times New Roman" panose="02020603050405020304" pitchFamily="18" charset="0"/>
              </a:rPr>
              <a:t>The ball can be replaced or dropped as appropriate</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algn="ctr"/>
            <a:endParaRPr lang="en-US" sz="135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Note :There is no penalty if you move your ball when trying to find or identify it.</a:t>
            </a: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Special Note</a:t>
            </a:r>
            <a:r>
              <a:rPr lang="en-US" sz="1500" dirty="0">
                <a:latin typeface="Calibri" panose="020F0502020204030204" pitchFamily="34" charset="0"/>
                <a:ea typeface="Calibri" panose="020F0502020204030204" pitchFamily="34" charset="0"/>
                <a:cs typeface="Times New Roman" panose="02020603050405020304" pitchFamily="18" charset="0"/>
              </a:rPr>
              <a:t> :  Rule 3.2b(1)/2    </a:t>
            </a:r>
            <a:r>
              <a:rPr lang="en-US" dirty="0">
                <a:latin typeface="Calibri" panose="020F0502020204030204" pitchFamily="34" charset="0"/>
                <a:ea typeface="Calibri" panose="020F0502020204030204" pitchFamily="34" charset="0"/>
                <a:cs typeface="Times New Roman" panose="02020603050405020304" pitchFamily="18" charset="0"/>
              </a:rPr>
              <a:t>If a player lifts his ball,  because of a </a:t>
            </a:r>
            <a:r>
              <a:rPr lang="en-US" u="sng" dirty="0">
                <a:latin typeface="Calibri" panose="020F0502020204030204" pitchFamily="34" charset="0"/>
                <a:ea typeface="Calibri" panose="020F0502020204030204" pitchFamily="34" charset="0"/>
                <a:cs typeface="Times New Roman" panose="02020603050405020304" pitchFamily="18" charset="0"/>
              </a:rPr>
              <a:t>reasonable</a:t>
            </a:r>
            <a:r>
              <a:rPr lang="en-US" dirty="0">
                <a:latin typeface="Calibri" panose="020F0502020204030204" pitchFamily="34" charset="0"/>
                <a:ea typeface="Calibri" panose="020F0502020204030204" pitchFamily="34" charset="0"/>
                <a:cs typeface="Times New Roman" panose="02020603050405020304" pitchFamily="18" charset="0"/>
              </a:rPr>
              <a:t>   misunderstanding, that a statement or action by his opponent was a concession, </a:t>
            </a:r>
          </a:p>
          <a:p>
            <a:r>
              <a:rPr lang="en-US" dirty="0">
                <a:latin typeface="Calibri" panose="020F0502020204030204" pitchFamily="34" charset="0"/>
                <a:ea typeface="Calibri" panose="020F0502020204030204" pitchFamily="34" charset="0"/>
                <a:cs typeface="Times New Roman" panose="02020603050405020304" pitchFamily="18" charset="0"/>
              </a:rPr>
              <a:t>there is no penalty, and the ball is replaced.</a:t>
            </a:r>
          </a:p>
        </p:txBody>
      </p:sp>
    </p:spTree>
    <p:extLst>
      <p:ext uri="{BB962C8B-B14F-4D97-AF65-F5344CB8AC3E}">
        <p14:creationId xmlns:p14="http://schemas.microsoft.com/office/powerpoint/2010/main" val="874865162"/>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602039"/>
            <a:ext cx="7368266" cy="432580"/>
          </a:xfrm>
        </p:spPr>
        <p:txBody>
          <a:bodyPr>
            <a:norm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12.   Opponent Agrees to Wrong Procedure   Rule 3.2d</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110F5A60-9A07-468E-8320-2C5D6851F3A3}"/>
              </a:ext>
            </a:extLst>
          </p:cNvPr>
          <p:cNvSpPr txBox="1"/>
          <p:nvPr/>
        </p:nvSpPr>
        <p:spPr>
          <a:xfrm>
            <a:off x="400930" y="2208361"/>
            <a:ext cx="8197946" cy="3257751"/>
          </a:xfrm>
          <a:prstGeom prst="rect">
            <a:avLst/>
          </a:prstGeom>
          <a:noFill/>
        </p:spPr>
        <p:txBody>
          <a:bodyPr wrap="square">
            <a:spAutoFit/>
          </a:bodyPr>
          <a:lstStyle/>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In a match, if players (in ignorance of the rules) agree to a wrong procedure, as a result of which someone plays e.g. from a wrong </a:t>
            </a:r>
          </a:p>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place, there is no penalty, and the resulting score stands .</a:t>
            </a:r>
          </a:p>
          <a:p>
            <a:pPr>
              <a:lnSpc>
                <a:spcPct val="107000"/>
              </a:lnSpc>
              <a:spcAft>
                <a:spcPts val="600"/>
              </a:spcAft>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Even if you discover later that the procedure was wrong.  Incorrect information on the rules is not regarded as giving wrong information‐ </a:t>
            </a:r>
          </a:p>
          <a:p>
            <a:pPr>
              <a:lnSpc>
                <a:spcPct val="107000"/>
              </a:lnSpc>
              <a:spcAft>
                <a:spcPts val="6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i="1" u="sng" dirty="0">
                <a:latin typeface="Calibri" panose="020F0502020204030204" pitchFamily="34" charset="0"/>
                <a:ea typeface="Calibri" panose="020F0502020204030204" pitchFamily="34" charset="0"/>
                <a:cs typeface="Times New Roman" panose="02020603050405020304" pitchFamily="18" charset="0"/>
              </a:rPr>
              <a:t>Too bad if you concede a hole on a false ruling. ”please show me that in the rules.? “</a:t>
            </a:r>
          </a:p>
          <a:p>
            <a:pPr algn="ctr">
              <a:lnSpc>
                <a:spcPct val="107000"/>
              </a:lnSpc>
              <a:spcAft>
                <a:spcPts val="600"/>
              </a:spcAft>
            </a:pPr>
            <a:r>
              <a:rPr lang="en-US" i="1" u="sng" dirty="0">
                <a:latin typeface="Calibri" panose="020F0502020204030204" pitchFamily="34" charset="0"/>
                <a:ea typeface="Calibri" panose="020F0502020204030204" pitchFamily="34" charset="0"/>
                <a:cs typeface="Times New Roman" panose="02020603050405020304" pitchFamily="18" charset="0"/>
              </a:rPr>
              <a:t>Know the Rules – Or if in doubt, make a claim</a:t>
            </a:r>
          </a:p>
        </p:txBody>
      </p:sp>
    </p:spTree>
    <p:extLst>
      <p:ext uri="{BB962C8B-B14F-4D97-AF65-F5344CB8AC3E}">
        <p14:creationId xmlns:p14="http://schemas.microsoft.com/office/powerpoint/2010/main" val="3515325726"/>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6355391" cy="432580"/>
          </a:xfrm>
        </p:spPr>
        <p:txBody>
          <a:bodyPr>
            <a:no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13:     Maximum of Fourteen Clubs   Rule 4.1b</a:t>
            </a:r>
            <a:endParaRPr lang="en-US" sz="2100" dirty="0"/>
          </a:p>
        </p:txBody>
      </p:sp>
      <p:sp>
        <p:nvSpPr>
          <p:cNvPr id="5" name="TextBox 4">
            <a:extLst>
              <a:ext uri="{FF2B5EF4-FFF2-40B4-BE49-F238E27FC236}">
                <a16:creationId xmlns:a16="http://schemas.microsoft.com/office/drawing/2014/main" id="{5861EC7A-5F86-4847-B90E-F6DB3A8D861E}"/>
              </a:ext>
            </a:extLst>
          </p:cNvPr>
          <p:cNvSpPr txBox="1"/>
          <p:nvPr/>
        </p:nvSpPr>
        <p:spPr>
          <a:xfrm>
            <a:off x="432581" y="2691377"/>
            <a:ext cx="8145194" cy="2050690"/>
          </a:xfrm>
          <a:prstGeom prst="rect">
            <a:avLst/>
          </a:prstGeom>
          <a:noFill/>
        </p:spPr>
        <p:txBody>
          <a:bodyPr wrap="square">
            <a:spAutoFit/>
          </a:bodyPr>
          <a:lstStyle/>
          <a:p>
            <a:pPr algn="ct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If a player is in breach of the “Fourteen Club” rule, in match play, at the conclusion of the hole at which the breach was discovered, the state of the match shall be adjusted by deducting one hole for each hole at which a breach occurred. </a:t>
            </a:r>
            <a:r>
              <a:rPr lang="en-US" sz="2400" i="1" u="sng" dirty="0">
                <a:latin typeface="Calibri" panose="020F0502020204030204" pitchFamily="34" charset="0"/>
                <a:ea typeface="Calibri" panose="020F0502020204030204" pitchFamily="34" charset="0"/>
                <a:cs typeface="Times New Roman" panose="02020603050405020304" pitchFamily="18" charset="0"/>
              </a:rPr>
              <a:t>Maximum penalty =  two holes.</a:t>
            </a:r>
          </a:p>
        </p:txBody>
      </p:sp>
    </p:spTree>
    <p:extLst>
      <p:ext uri="{BB962C8B-B14F-4D97-AF65-F5344CB8AC3E}">
        <p14:creationId xmlns:p14="http://schemas.microsoft.com/office/powerpoint/2010/main" val="3199878646"/>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60" y="1594609"/>
            <a:ext cx="6914582" cy="479099"/>
          </a:xfrm>
        </p:spPr>
        <p:txBody>
          <a:bodyPr>
            <a:normAutofit/>
          </a:bodyPr>
          <a:lstStyle/>
          <a:p>
            <a:pPr algn="l"/>
            <a:r>
              <a:rPr lang="en-US" sz="2100" u="sng" dirty="0">
                <a:latin typeface="Calibri" panose="020F0502020204030204" pitchFamily="34" charset="0"/>
                <a:ea typeface="Calibri" panose="020F0502020204030204" pitchFamily="34" charset="0"/>
                <a:cs typeface="Times New Roman" panose="02020603050405020304" pitchFamily="18" charset="0"/>
              </a:rPr>
              <a:t>14.    </a:t>
            </a:r>
            <a:r>
              <a:rPr lang="en-US" sz="2100" b="1" u="sng" dirty="0">
                <a:latin typeface="Calibri" panose="020F0502020204030204" pitchFamily="34" charset="0"/>
                <a:ea typeface="Calibri" panose="020F0502020204030204" pitchFamily="34" charset="0"/>
                <a:cs typeface="Times New Roman" panose="02020603050405020304" pitchFamily="18" charset="0"/>
              </a:rPr>
              <a:t>: Information as to Strokes Taken.</a:t>
            </a:r>
            <a:r>
              <a:rPr lang="en-US" sz="2100" u="sng" dirty="0">
                <a:latin typeface="Calibri" panose="020F0502020204030204" pitchFamily="34" charset="0"/>
                <a:ea typeface="Calibri" panose="020F0502020204030204" pitchFamily="34" charset="0"/>
                <a:cs typeface="Times New Roman" panose="02020603050405020304" pitchFamily="18" charset="0"/>
              </a:rPr>
              <a:t> 3.2d</a:t>
            </a:r>
          </a:p>
          <a:p>
            <a:endParaRPr lang="en-US" dirty="0"/>
          </a:p>
        </p:txBody>
      </p:sp>
      <p:sp>
        <p:nvSpPr>
          <p:cNvPr id="5" name="TextBox 4">
            <a:extLst>
              <a:ext uri="{FF2B5EF4-FFF2-40B4-BE49-F238E27FC236}">
                <a16:creationId xmlns:a16="http://schemas.microsoft.com/office/drawing/2014/main" id="{EA28CAC7-0540-4407-B0BF-594FE1B3DDF2}"/>
              </a:ext>
            </a:extLst>
          </p:cNvPr>
          <p:cNvSpPr txBox="1"/>
          <p:nvPr/>
        </p:nvSpPr>
        <p:spPr>
          <a:xfrm>
            <a:off x="367519" y="2073708"/>
            <a:ext cx="8408963" cy="3577903"/>
          </a:xfrm>
          <a:prstGeom prst="rect">
            <a:avLst/>
          </a:prstGeom>
          <a:noFill/>
        </p:spPr>
        <p:txBody>
          <a:bodyPr wrap="square">
            <a:spAutoFit/>
          </a:bodyPr>
          <a:lstStyle/>
          <a:p>
            <a:r>
              <a:rPr lang="en-US" sz="1350" dirty="0">
                <a:latin typeface="Calibri" panose="020F0502020204030204" pitchFamily="34" charset="0"/>
                <a:ea typeface="Calibri" panose="020F0502020204030204" pitchFamily="34" charset="0"/>
                <a:cs typeface="Times New Roman" panose="02020603050405020304" pitchFamily="18" charset="0"/>
              </a:rPr>
              <a:t> </a:t>
            </a:r>
          </a:p>
          <a:p>
            <a:pPr marL="257175" indent="-257175">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you incur a penalty, which opponent may not have seen, you must inform him As Soon As Reasonably Possible, or you may lose the hole. </a:t>
            </a:r>
          </a:p>
          <a:p>
            <a:pPr marL="257175" indent="-257175">
              <a:buFont typeface="Symbol" panose="05050102010706020507" pitchFamily="18" charset="2"/>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An opponent is entitled to know how many strokes you have taken, during the playing of a hole. If you give wrong information and do not correct it, prior to him playing his next stroke, you lose the hole. </a:t>
            </a:r>
          </a:p>
          <a:p>
            <a:pPr marL="257175" indent="-257175">
              <a:buFont typeface="Symbol" panose="05050102010706020507" pitchFamily="18" charset="2"/>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After the playing of a hole , wrong information must be corrected before either player tees off on the next hole. (</a:t>
            </a:r>
            <a:r>
              <a:rPr lang="en-US" dirty="0">
                <a:latin typeface="Calibri" panose="020F0502020204030204" pitchFamily="34" charset="0"/>
                <a:ea typeface="Calibri" panose="020F0502020204030204" pitchFamily="34" charset="0"/>
                <a:cs typeface="Times New Roman" panose="02020603050405020304" pitchFamily="18" charset="0"/>
              </a:rPr>
              <a:t>For Retrospective claim See rule 20.1b</a:t>
            </a:r>
            <a:r>
              <a:rPr lang="en-US" sz="2100" dirty="0">
                <a:latin typeface="Calibri" panose="020F0502020204030204" pitchFamily="34" charset="0"/>
                <a:ea typeface="Calibri" panose="020F0502020204030204" pitchFamily="34" charset="0"/>
                <a:cs typeface="Times New Roman" panose="02020603050405020304" pitchFamily="18" charset="0"/>
              </a:rPr>
              <a:t>)</a:t>
            </a:r>
          </a:p>
          <a:p>
            <a:pPr marL="257175" indent="-257175">
              <a:buFont typeface="Symbol" panose="05050102010706020507" pitchFamily="18" charset="2"/>
              <a:buChar char=""/>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100" b="1" dirty="0">
                <a:latin typeface="Calibri" panose="020F0502020204030204" pitchFamily="34" charset="0"/>
                <a:ea typeface="Calibri" panose="020F0502020204030204" pitchFamily="34" charset="0"/>
                <a:cs typeface="Times New Roman" panose="02020603050405020304" pitchFamily="18" charset="0"/>
              </a:rPr>
              <a:t>Count your shots carefully - Agree on Scores after each hole.</a:t>
            </a:r>
          </a:p>
        </p:txBody>
      </p:sp>
    </p:spTree>
    <p:extLst>
      <p:ext uri="{BB962C8B-B14F-4D97-AF65-F5344CB8AC3E}">
        <p14:creationId xmlns:p14="http://schemas.microsoft.com/office/powerpoint/2010/main" val="3162368662"/>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4886978" cy="432580"/>
          </a:xfrm>
        </p:spPr>
        <p:txBody>
          <a:bodyPr>
            <a:norm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15.     Wrong Ball.  Rule 6.3c</a:t>
            </a:r>
          </a:p>
          <a:p>
            <a:endParaRPr lang="en-US" dirty="0"/>
          </a:p>
        </p:txBody>
      </p:sp>
      <p:sp>
        <p:nvSpPr>
          <p:cNvPr id="5" name="TextBox 4">
            <a:extLst>
              <a:ext uri="{FF2B5EF4-FFF2-40B4-BE49-F238E27FC236}">
                <a16:creationId xmlns:a16="http://schemas.microsoft.com/office/drawing/2014/main" id="{B9D9B62B-4291-400E-8844-AE471AEBEA39}"/>
              </a:ext>
            </a:extLst>
          </p:cNvPr>
          <p:cNvSpPr txBox="1"/>
          <p:nvPr/>
        </p:nvSpPr>
        <p:spPr>
          <a:xfrm>
            <a:off x="513159" y="2618882"/>
            <a:ext cx="7726992" cy="2677656"/>
          </a:xfrm>
          <a:prstGeom prst="rect">
            <a:avLst/>
          </a:prstGeom>
          <a:noFill/>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In match play, if a player plays a stroke with a wrong ball, </a:t>
            </a:r>
          </a:p>
          <a:p>
            <a:r>
              <a:rPr lang="en-US" sz="2400" dirty="0">
                <a:latin typeface="Calibri" panose="020F0502020204030204" pitchFamily="34" charset="0"/>
                <a:ea typeface="Calibri" panose="020F0502020204030204" pitchFamily="34" charset="0"/>
                <a:cs typeface="Times New Roman" panose="02020603050405020304" pitchFamily="18" charset="0"/>
              </a:rPr>
              <a:t>he loses the hole. </a:t>
            </a: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If you and your opponent, both play wrong balls, the first to have played the wrong ball loses the hole.</a:t>
            </a: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endParaRPr lang="en-US" sz="6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 If it cannot be determined who played the wrong ball first, then continue playing with the exchanged balls.</a:t>
            </a:r>
          </a:p>
        </p:txBody>
      </p:sp>
    </p:spTree>
    <p:extLst>
      <p:ext uri="{BB962C8B-B14F-4D97-AF65-F5344CB8AC3E}">
        <p14:creationId xmlns:p14="http://schemas.microsoft.com/office/powerpoint/2010/main" val="216874075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7115048" cy="432580"/>
          </a:xfrm>
        </p:spPr>
        <p:txBody>
          <a:bodyPr>
            <a:norm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16:  Unauthorized Attendance of Flagstick Rule 13.2 </a:t>
            </a:r>
            <a:endParaRPr lang="en-US" sz="2100" b="1" u="sng" dirty="0"/>
          </a:p>
        </p:txBody>
      </p:sp>
      <p:sp>
        <p:nvSpPr>
          <p:cNvPr id="5" name="TextBox 4">
            <a:extLst>
              <a:ext uri="{FF2B5EF4-FFF2-40B4-BE49-F238E27FC236}">
                <a16:creationId xmlns:a16="http://schemas.microsoft.com/office/drawing/2014/main" id="{CA2D8375-C31E-40BB-9A44-019DF3F4347A}"/>
              </a:ext>
            </a:extLst>
          </p:cNvPr>
          <p:cNvSpPr txBox="1"/>
          <p:nvPr/>
        </p:nvSpPr>
        <p:spPr>
          <a:xfrm>
            <a:off x="601393" y="2802514"/>
            <a:ext cx="7638758" cy="2204578"/>
          </a:xfrm>
          <a:prstGeom prst="rect">
            <a:avLst/>
          </a:prstGeom>
          <a:noFill/>
        </p:spPr>
        <p:txBody>
          <a:bodyPr wrap="square">
            <a:spAutoFit/>
          </a:bodyPr>
          <a:lstStyle/>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In match play, an opponent or his caddie shall not, </a:t>
            </a: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without the authority or prior knowledge of the player, attend, remove or hold up the flagstick,  while the player is making a stroke, or his ball is in motion. – </a:t>
            </a:r>
          </a:p>
          <a:p>
            <a:pPr algn="ctr">
              <a:lnSpc>
                <a:spcPct val="107000"/>
              </a:lnSpc>
              <a:spcAft>
                <a:spcPts val="600"/>
              </a:spcAft>
            </a:pPr>
            <a:r>
              <a:rPr lang="en-US" sz="2400" i="1" u="sng" dirty="0">
                <a:latin typeface="Calibri" panose="020F0502020204030204" pitchFamily="34" charset="0"/>
                <a:ea typeface="Calibri" panose="020F0502020204030204" pitchFamily="34" charset="0"/>
                <a:cs typeface="Times New Roman" panose="02020603050405020304" pitchFamily="18" charset="0"/>
              </a:rPr>
              <a:t>Penalty loss of hole</a:t>
            </a:r>
          </a:p>
        </p:txBody>
      </p:sp>
    </p:spTree>
    <p:extLst>
      <p:ext uri="{BB962C8B-B14F-4D97-AF65-F5344CB8AC3E}">
        <p14:creationId xmlns:p14="http://schemas.microsoft.com/office/powerpoint/2010/main" val="46562597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4886978" cy="432580"/>
          </a:xfrm>
        </p:spPr>
        <p:txBody>
          <a:bodyPr>
            <a:no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17.     Wrong Place       Rule 14.7</a:t>
            </a:r>
            <a:endParaRPr lang="en-US" sz="2100" b="1" u="sng" dirty="0"/>
          </a:p>
        </p:txBody>
      </p:sp>
      <p:sp>
        <p:nvSpPr>
          <p:cNvPr id="5" name="TextBox 4">
            <a:extLst>
              <a:ext uri="{FF2B5EF4-FFF2-40B4-BE49-F238E27FC236}">
                <a16:creationId xmlns:a16="http://schemas.microsoft.com/office/drawing/2014/main" id="{05EB4F24-D5B4-49A8-94AE-8637024405C2}"/>
              </a:ext>
            </a:extLst>
          </p:cNvPr>
          <p:cNvSpPr txBox="1"/>
          <p:nvPr/>
        </p:nvSpPr>
        <p:spPr>
          <a:xfrm>
            <a:off x="654148" y="2768490"/>
            <a:ext cx="7185074" cy="1241365"/>
          </a:xfrm>
          <a:prstGeom prst="rect">
            <a:avLst/>
          </a:prstGeom>
          <a:noFill/>
        </p:spPr>
        <p:txBody>
          <a:bodyPr wrap="square">
            <a:spAutoFit/>
          </a:bodyPr>
          <a:lstStyle/>
          <a:p>
            <a:pP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If a player makes a stroke from a wrong place, </a:t>
            </a:r>
          </a:p>
          <a:p>
            <a:pPr algn="ct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he shall lose the hole. </a:t>
            </a:r>
          </a:p>
        </p:txBody>
      </p:sp>
    </p:spTree>
    <p:extLst>
      <p:ext uri="{BB962C8B-B14F-4D97-AF65-F5344CB8AC3E}">
        <p14:creationId xmlns:p14="http://schemas.microsoft.com/office/powerpoint/2010/main" val="392892730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4886978" cy="432580"/>
          </a:xfrm>
        </p:spPr>
        <p:txBody>
          <a:bodyPr>
            <a:norm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18.       Advice   (Rule 10.2a)</a:t>
            </a:r>
          </a:p>
          <a:p>
            <a:endParaRPr lang="en-US" dirty="0"/>
          </a:p>
        </p:txBody>
      </p:sp>
      <p:sp>
        <p:nvSpPr>
          <p:cNvPr id="5" name="TextBox 4">
            <a:extLst>
              <a:ext uri="{FF2B5EF4-FFF2-40B4-BE49-F238E27FC236}">
                <a16:creationId xmlns:a16="http://schemas.microsoft.com/office/drawing/2014/main" id="{6766C37C-CC41-45E5-82CC-BE62A9F34E8D}"/>
              </a:ext>
            </a:extLst>
          </p:cNvPr>
          <p:cNvSpPr txBox="1"/>
          <p:nvPr/>
        </p:nvSpPr>
        <p:spPr>
          <a:xfrm>
            <a:off x="189914" y="2817037"/>
            <a:ext cx="7976382" cy="1668214"/>
          </a:xfrm>
          <a:prstGeom prst="rect">
            <a:avLst/>
          </a:prstGeom>
          <a:noFill/>
        </p:spPr>
        <p:txBody>
          <a:bodyPr wrap="square">
            <a:spAutoFit/>
          </a:bodyPr>
          <a:lstStyle/>
          <a:p>
            <a:r>
              <a:rPr lang="en-US" sz="2100" dirty="0">
                <a:latin typeface="Calibri" panose="020F0502020204030204" pitchFamily="34" charset="0"/>
                <a:ea typeface="Calibri" panose="020F0502020204030204" pitchFamily="34" charset="0"/>
                <a:cs typeface="Times New Roman" panose="02020603050405020304" pitchFamily="18" charset="0"/>
              </a:rPr>
              <a:t>A Player Must Not Ask For , Or Give Advice </a:t>
            </a:r>
          </a:p>
          <a:p>
            <a:endParaRPr lang="en-US" sz="2100" dirty="0">
              <a:latin typeface="Calibri" panose="020F0502020204030204" pitchFamily="34" charset="0"/>
              <a:ea typeface="Calibri" panose="020F0502020204030204" pitchFamily="34" charset="0"/>
              <a:cs typeface="Times New Roman" panose="02020603050405020304" pitchFamily="18" charset="0"/>
            </a:endParaRPr>
          </a:p>
          <a:p>
            <a:r>
              <a:rPr lang="en-US" sz="2100" dirty="0">
                <a:latin typeface="Calibri" panose="020F0502020204030204" pitchFamily="34" charset="0"/>
                <a:ea typeface="Calibri" panose="020F0502020204030204" pitchFamily="34" charset="0"/>
                <a:cs typeface="Times New Roman" panose="02020603050405020304" pitchFamily="18" charset="0"/>
              </a:rPr>
              <a:t>A Caddie Must Not Stand On Or Near An Extension Of The Line Of Play</a:t>
            </a:r>
          </a:p>
          <a:p>
            <a:r>
              <a:rPr lang="en-US" sz="2100"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600"/>
              </a:spcAft>
            </a:pPr>
            <a:r>
              <a:rPr lang="en-US" i="1" dirty="0">
                <a:latin typeface="Calibri" panose="020F0502020204030204" pitchFamily="34" charset="0"/>
                <a:ea typeface="Calibri" panose="020F0502020204030204" pitchFamily="34" charset="0"/>
                <a:cs typeface="Times New Roman" panose="02020603050405020304" pitchFamily="18" charset="0"/>
              </a:rPr>
              <a:t>If a Spectator Gives Advice, There Is No Penalty, but He Must Request It To Stop</a:t>
            </a: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4277576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4886978" cy="432580"/>
          </a:xfrm>
        </p:spPr>
        <p:txBody>
          <a:bodyPr>
            <a:normAutofit fontScale="92500"/>
          </a:bodyPr>
          <a:lstStyle/>
          <a:p>
            <a:pPr algn="l">
              <a:lnSpc>
                <a:spcPct val="107000"/>
              </a:lnSpc>
              <a:spcBef>
                <a:spcPts val="0"/>
              </a:spcBef>
              <a:spcAft>
                <a:spcPts val="600"/>
              </a:spcAft>
            </a:pPr>
            <a:r>
              <a:rPr lang="en-US" sz="2100" b="1" u="sng" dirty="0">
                <a:latin typeface="Calibri" panose="020F0502020204030204" pitchFamily="34" charset="0"/>
                <a:ea typeface="Calibri" panose="020F0502020204030204" pitchFamily="34" charset="0"/>
                <a:cs typeface="Times New Roman" panose="02020603050405020304" pitchFamily="18" charset="0"/>
              </a:rPr>
              <a:t>19.   Handicap Match Play (Rule 3.2c and 3.2d</a:t>
            </a:r>
          </a:p>
        </p:txBody>
      </p:sp>
      <p:sp>
        <p:nvSpPr>
          <p:cNvPr id="5" name="TextBox 4">
            <a:extLst>
              <a:ext uri="{FF2B5EF4-FFF2-40B4-BE49-F238E27FC236}">
                <a16:creationId xmlns:a16="http://schemas.microsoft.com/office/drawing/2014/main" id="{75EFD4E3-0C1D-47FD-BC65-8A3BA0412BF8}"/>
              </a:ext>
            </a:extLst>
          </p:cNvPr>
          <p:cNvSpPr txBox="1"/>
          <p:nvPr/>
        </p:nvSpPr>
        <p:spPr>
          <a:xfrm>
            <a:off x="253219" y="2307258"/>
            <a:ext cx="8482817" cy="2954655"/>
          </a:xfrm>
          <a:prstGeom prst="rect">
            <a:avLst/>
          </a:prstGeom>
          <a:noFill/>
        </p:spPr>
        <p:txBody>
          <a:bodyPr wrap="square">
            <a:spAutoFit/>
          </a:bodyPr>
          <a:lstStyle/>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Players must declare their handicaps before the start of a match.</a:t>
            </a:r>
          </a:p>
          <a:p>
            <a:pPr marL="128588" indent="-128588">
              <a:buFont typeface="Arial" panose="020B0604020202020204" pitchFamily="34" charset="0"/>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a handicap is declared that is too high, the player is disqualified; </a:t>
            </a:r>
          </a:p>
          <a:p>
            <a:pPr marL="128588" indent="-128588">
              <a:buFont typeface="Arial" panose="020B0604020202020204" pitchFamily="34" charset="0"/>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it is too low, no penalty but the player must play off the lower handicap. </a:t>
            </a:r>
          </a:p>
          <a:p>
            <a:pPr marL="128588" indent="-128588">
              <a:buFont typeface="Arial" panose="020B0604020202020204" pitchFamily="34" charset="0"/>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a player mistakenly applies handicap strokes on a hole, the agreed result of the hole must stand, unless the players correct the mistake before a stroke is made at the next hole,  or for the final hole, before    the match result is agreed.</a:t>
            </a:r>
          </a:p>
        </p:txBody>
      </p:sp>
    </p:spTree>
    <p:extLst>
      <p:ext uri="{BB962C8B-B14F-4D97-AF65-F5344CB8AC3E}">
        <p14:creationId xmlns:p14="http://schemas.microsoft.com/office/powerpoint/2010/main" val="1071157562"/>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60" y="1205427"/>
            <a:ext cx="650310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60" y="1802505"/>
            <a:ext cx="4192484" cy="432580"/>
          </a:xfrm>
        </p:spPr>
        <p:txBody>
          <a:bodyPr>
            <a:normAutofit/>
          </a:bodyPr>
          <a:lstStyle/>
          <a:p>
            <a:pPr algn="l"/>
            <a:r>
              <a:rPr lang="en-AU" sz="2100" b="1" u="sng" dirty="0"/>
              <a:t>1 :     Loss Of Hole    Rule 3.2a</a:t>
            </a:r>
            <a:endParaRPr lang="en-US" sz="2100" b="1" u="sng" dirty="0"/>
          </a:p>
        </p:txBody>
      </p:sp>
      <p:sp>
        <p:nvSpPr>
          <p:cNvPr id="5" name="TextBox 4">
            <a:extLst>
              <a:ext uri="{FF2B5EF4-FFF2-40B4-BE49-F238E27FC236}">
                <a16:creationId xmlns:a16="http://schemas.microsoft.com/office/drawing/2014/main" id="{1302CD43-4571-4106-A6AA-2F83D35E4789}"/>
              </a:ext>
            </a:extLst>
          </p:cNvPr>
          <p:cNvSpPr txBox="1"/>
          <p:nvPr/>
        </p:nvSpPr>
        <p:spPr>
          <a:xfrm>
            <a:off x="513159" y="2235084"/>
            <a:ext cx="8222878" cy="3046988"/>
          </a:xfrm>
          <a:prstGeom prst="rect">
            <a:avLst/>
          </a:prstGeom>
          <a:noFill/>
        </p:spPr>
        <p:txBody>
          <a:bodyPr wrap="square">
            <a:spAutoFit/>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In Match Play, you play an opponent, rather than the course. Some rules of golf , are different for match than for stroke</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There are </a:t>
            </a:r>
            <a:r>
              <a:rPr lang="en-US" sz="2400" b="1" dirty="0">
                <a:latin typeface="Calibri" panose="020F0502020204030204" pitchFamily="34" charset="0"/>
                <a:ea typeface="Calibri" panose="020F0502020204030204" pitchFamily="34" charset="0"/>
                <a:cs typeface="Times New Roman" panose="02020603050405020304" pitchFamily="18" charset="0"/>
              </a:rPr>
              <a:t>no</a:t>
            </a:r>
            <a:r>
              <a:rPr lang="en-US" sz="2400" dirty="0">
                <a:latin typeface="Calibri" panose="020F0502020204030204" pitchFamily="34" charset="0"/>
                <a:ea typeface="Calibri" panose="020F0502020204030204" pitchFamily="34" charset="0"/>
                <a:cs typeface="Times New Roman" panose="02020603050405020304" pitchFamily="18" charset="0"/>
              </a:rPr>
              <a:t> 2-stroke penalties in Match Play, only loss of hole. </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 Always remember that</a:t>
            </a: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a two-stroke penalty for stroke-play becomes ..</a:t>
            </a: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    loss of hole in match-play. </a:t>
            </a:r>
          </a:p>
        </p:txBody>
      </p:sp>
    </p:spTree>
    <p:extLst>
      <p:ext uri="{BB962C8B-B14F-4D97-AF65-F5344CB8AC3E}">
        <p14:creationId xmlns:p14="http://schemas.microsoft.com/office/powerpoint/2010/main" val="417326966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606287"/>
            <a:ext cx="4886978" cy="432580"/>
          </a:xfrm>
        </p:spPr>
        <p:txBody>
          <a:bodyPr/>
          <a:lstStyle/>
          <a:p>
            <a:pPr algn="l"/>
            <a:r>
              <a:rPr lang="en-AU" b="1" u="sng" dirty="0"/>
              <a:t>20.   Important VGL Pennant Rules</a:t>
            </a:r>
            <a:endParaRPr lang="en-US" b="1" u="sng" dirty="0"/>
          </a:p>
        </p:txBody>
      </p:sp>
      <p:sp>
        <p:nvSpPr>
          <p:cNvPr id="5" name="TextBox 4">
            <a:extLst>
              <a:ext uri="{FF2B5EF4-FFF2-40B4-BE49-F238E27FC236}">
                <a16:creationId xmlns:a16="http://schemas.microsoft.com/office/drawing/2014/main" id="{E3D70F2B-9166-41CF-A246-91665DE52675}"/>
              </a:ext>
            </a:extLst>
          </p:cNvPr>
          <p:cNvSpPr txBox="1"/>
          <p:nvPr/>
        </p:nvSpPr>
        <p:spPr>
          <a:xfrm>
            <a:off x="0" y="1971650"/>
            <a:ext cx="8176847" cy="3693319"/>
          </a:xfrm>
          <a:prstGeom prst="rect">
            <a:avLst/>
          </a:prstGeom>
          <a:noFill/>
        </p:spPr>
        <p:txBody>
          <a:bodyPr wrap="square">
            <a:spAutoFit/>
          </a:bodyPr>
          <a:lstStyle/>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Pace of Play</a:t>
            </a:r>
          </a:p>
          <a:p>
            <a:pPr marL="1200150" lvl="3" indent="-17145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3 minutes for a search (starts when you reach the general area)</a:t>
            </a:r>
          </a:p>
          <a:p>
            <a:pPr marL="1200150" lvl="3" indent="-17145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40 seconds to play a shot (from when it is your turn)</a:t>
            </a:r>
          </a:p>
          <a:p>
            <a:pPr marL="1200150" lvl="3" indent="-17145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15 minutes on average to play a hole (4 holes per hour)</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Handicap: Max 27.4</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Practice – There is no practice allowed on the course</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Dress Code: See Handbook - No Denim (DQ)</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 Alcohol allowed on the course</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Ride on Transport: Over 70 or VGL approved</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Phones: Switched off (loss of Hole) limited use between holes</a:t>
            </a:r>
          </a:p>
          <a:p>
            <a:pPr marL="857250" lvl="2" indent="-171450">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Caddies: 	</a:t>
            </a:r>
          </a:p>
          <a:p>
            <a:pPr marL="1200150" lvl="3" indent="-17145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Not to be shared</a:t>
            </a:r>
          </a:p>
          <a:p>
            <a:pPr marL="1200150" lvl="3" indent="-17145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Player can caddie but not on holes he has played</a:t>
            </a:r>
          </a:p>
        </p:txBody>
      </p:sp>
    </p:spTree>
    <p:extLst>
      <p:ext uri="{BB962C8B-B14F-4D97-AF65-F5344CB8AC3E}">
        <p14:creationId xmlns:p14="http://schemas.microsoft.com/office/powerpoint/2010/main" val="177360331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4886978" cy="432580"/>
          </a:xfrm>
        </p:spPr>
        <p:txBody>
          <a:bodyPr/>
          <a:lstStyle/>
          <a:p>
            <a:endParaRPr lang="en-US" dirty="0"/>
          </a:p>
        </p:txBody>
      </p:sp>
    </p:spTree>
    <p:extLst>
      <p:ext uri="{BB962C8B-B14F-4D97-AF65-F5344CB8AC3E}">
        <p14:creationId xmlns:p14="http://schemas.microsoft.com/office/powerpoint/2010/main" val="3447278331"/>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3147958" cy="432580"/>
          </a:xfrm>
        </p:spPr>
        <p:txBody>
          <a:bodyPr>
            <a:norm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2: Practice  Rule 5.2a</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
        <p:nvSpPr>
          <p:cNvPr id="5" name="TextBox 4">
            <a:extLst>
              <a:ext uri="{FF2B5EF4-FFF2-40B4-BE49-F238E27FC236}">
                <a16:creationId xmlns:a16="http://schemas.microsoft.com/office/drawing/2014/main" id="{DA0BF971-6B0B-4278-92A3-777DDD7424E8}"/>
              </a:ext>
            </a:extLst>
          </p:cNvPr>
          <p:cNvSpPr txBox="1"/>
          <p:nvPr/>
        </p:nvSpPr>
        <p:spPr>
          <a:xfrm>
            <a:off x="523866" y="2412135"/>
            <a:ext cx="8096269" cy="2432076"/>
          </a:xfrm>
          <a:prstGeom prst="rect">
            <a:avLst/>
          </a:prstGeom>
          <a:noFill/>
        </p:spPr>
        <p:txBody>
          <a:bodyPr wrap="square">
            <a:spAutoFit/>
          </a:bodyPr>
          <a:lstStyle/>
          <a:p>
            <a:pPr algn="ctr">
              <a:lnSpc>
                <a:spcPct val="107000"/>
              </a:lnSpc>
              <a:spcAft>
                <a:spcPts val="600"/>
              </a:spcAft>
            </a:pPr>
            <a:r>
              <a:rPr lang="en-US" sz="2700" dirty="0">
                <a:latin typeface="Calibri" panose="020F0502020204030204" pitchFamily="34" charset="0"/>
                <a:ea typeface="Calibri" panose="020F0502020204030204" pitchFamily="34" charset="0"/>
                <a:cs typeface="Times New Roman" panose="02020603050405020304" pitchFamily="18" charset="0"/>
              </a:rPr>
              <a:t>In Match Play , Unlike Stroke play, You may practice on the competition course before a round .</a:t>
            </a:r>
          </a:p>
          <a:p>
            <a:pPr algn="ctr">
              <a:lnSpc>
                <a:spcPct val="107000"/>
              </a:lnSpc>
              <a:spcAft>
                <a:spcPts val="600"/>
              </a:spcAft>
            </a:pPr>
            <a:r>
              <a:rPr lang="en-US" sz="2100" i="1" dirty="0">
                <a:latin typeface="Calibri" panose="020F0502020204030204" pitchFamily="34" charset="0"/>
                <a:ea typeface="Calibri" panose="020F0502020204030204" pitchFamily="34" charset="0"/>
                <a:cs typeface="Times New Roman" panose="02020603050405020304" pitchFamily="18" charset="0"/>
              </a:rPr>
              <a:t>Unless there is a local rule prohibiting this </a:t>
            </a:r>
            <a:r>
              <a:rPr lang="en-US" sz="27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600"/>
              </a:spcAft>
            </a:pP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N.B. </a:t>
            </a:r>
            <a:r>
              <a:rPr lang="en-US" sz="2100" u="sng" dirty="0">
                <a:latin typeface="Calibri" panose="020F0502020204030204" pitchFamily="34" charset="0"/>
                <a:ea typeface="Calibri" panose="020F0502020204030204" pitchFamily="34" charset="0"/>
                <a:cs typeface="Times New Roman" panose="02020603050405020304" pitchFamily="18" charset="0"/>
              </a:rPr>
              <a:t>The VGL has a “non-practice” rule for pennant competitions</a:t>
            </a:r>
            <a:endParaRPr lang="en-US" sz="2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30210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636567"/>
            <a:ext cx="4886978" cy="432580"/>
          </a:xfrm>
        </p:spPr>
        <p:txBody>
          <a:bodyPr>
            <a:normAutofit fontScale="85000" lnSpcReduction="10000"/>
          </a:bodyPr>
          <a:lstStyle/>
          <a:p>
            <a:pPr algn="l"/>
            <a:r>
              <a:rPr lang="en-US" b="1" u="sng" dirty="0">
                <a:latin typeface="Calibri" panose="020F0502020204030204" pitchFamily="34" charset="0"/>
                <a:ea typeface="Calibri" panose="020F0502020204030204" pitchFamily="34" charset="0"/>
                <a:cs typeface="Times New Roman" panose="02020603050405020304" pitchFamily="18" charset="0"/>
              </a:rPr>
              <a:t>3: Observing a Rule Breach   Rule  3.2d (4)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2F6CF806-70A3-4B35-85F3-D44323F06341}"/>
              </a:ext>
            </a:extLst>
          </p:cNvPr>
          <p:cNvSpPr txBox="1"/>
          <p:nvPr/>
        </p:nvSpPr>
        <p:spPr>
          <a:xfrm>
            <a:off x="513159" y="2204866"/>
            <a:ext cx="8117682" cy="3093154"/>
          </a:xfrm>
          <a:prstGeom prst="rect">
            <a:avLst/>
          </a:prstGeom>
          <a:noFill/>
        </p:spPr>
        <p:txBody>
          <a:bodyPr wrap="square">
            <a:spAutoFit/>
          </a:bodyPr>
          <a:lstStyle/>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you believe that your </a:t>
            </a:r>
            <a:r>
              <a:rPr lang="en-US" sz="2100" i="1" dirty="0">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opponent</a:t>
            </a:r>
            <a:r>
              <a:rPr lang="en-US" sz="2100" dirty="0">
                <a:latin typeface="Calibri" panose="020F0502020204030204" pitchFamily="34" charset="0"/>
                <a:ea typeface="Calibri" panose="020F0502020204030204" pitchFamily="34" charset="0"/>
                <a:cs typeface="Times New Roman" panose="02020603050405020304" pitchFamily="18" charset="0"/>
              </a:rPr>
              <a:t> has breached a Rule that has a penalty,   you may act on the breach - or choose to ignore it.</a:t>
            </a:r>
          </a:p>
          <a:p>
            <a:pPr marL="128588" indent="-128588">
              <a:buFont typeface="Arial" panose="020B0604020202020204" pitchFamily="34" charset="0"/>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100" b="1" dirty="0">
                <a:latin typeface="Calibri" panose="020F0502020204030204" pitchFamily="34" charset="0"/>
                <a:ea typeface="Calibri" panose="020F0502020204030204" pitchFamily="34" charset="0"/>
                <a:cs typeface="Times New Roman" panose="02020603050405020304" pitchFamily="18" charset="0"/>
              </a:rPr>
              <a:t>But</a:t>
            </a:r>
            <a:r>
              <a:rPr lang="en-US" sz="2100" dirty="0">
                <a:latin typeface="Calibri" panose="020F0502020204030204" pitchFamily="34" charset="0"/>
                <a:ea typeface="Calibri" panose="020F0502020204030204" pitchFamily="34" charset="0"/>
                <a:cs typeface="Times New Roman" panose="02020603050405020304" pitchFamily="18" charset="0"/>
              </a:rPr>
              <a:t> if you and your </a:t>
            </a:r>
            <a:r>
              <a:rPr lang="en-US" sz="2100" i="1" dirty="0">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opponent</a:t>
            </a:r>
            <a:r>
              <a:rPr lang="en-US" sz="2100" dirty="0">
                <a:latin typeface="Calibri" panose="020F0502020204030204" pitchFamily="34" charset="0"/>
                <a:ea typeface="Calibri" panose="020F0502020204030204" pitchFamily="34" charset="0"/>
                <a:cs typeface="Times New Roman" panose="02020603050405020304" pitchFamily="18" charset="0"/>
              </a:rPr>
              <a:t> deliberately agree to ignore a breach or   penalty you both know applies, you are both </a:t>
            </a:r>
            <a:r>
              <a:rPr lang="en-US" sz="2100" b="1" dirty="0">
                <a:latin typeface="Calibri" panose="020F0502020204030204" pitchFamily="34" charset="0"/>
                <a:ea typeface="Calibri" panose="020F0502020204030204" pitchFamily="34" charset="0"/>
                <a:cs typeface="Times New Roman" panose="02020603050405020304" pitchFamily="18" charset="0"/>
              </a:rPr>
              <a:t>disqualified</a:t>
            </a:r>
            <a:r>
              <a:rPr lang="en-US" sz="2100" dirty="0">
                <a:latin typeface="Calibri" panose="020F0502020204030204" pitchFamily="34" charset="0"/>
                <a:ea typeface="Calibri" panose="020F0502020204030204" pitchFamily="34" charset="0"/>
                <a:cs typeface="Times New Roman" panose="02020603050405020304" pitchFamily="18" charset="0"/>
              </a:rPr>
              <a:t>.</a:t>
            </a:r>
          </a:p>
          <a:p>
            <a:pPr marL="128588" indent="-128588">
              <a:buFont typeface="Arial" panose="020B0604020202020204" pitchFamily="34" charset="0"/>
              <a:buChar char="•"/>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100" dirty="0">
                <a:latin typeface="Calibri" panose="020F0502020204030204" pitchFamily="34" charset="0"/>
                <a:ea typeface="Calibri" panose="020F0502020204030204" pitchFamily="34" charset="0"/>
                <a:cs typeface="Times New Roman" panose="02020603050405020304" pitchFamily="18" charset="0"/>
              </a:rPr>
              <a:t>If you and your </a:t>
            </a:r>
            <a:r>
              <a:rPr lang="en-US" sz="2100" i="1" dirty="0">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opponent</a:t>
            </a:r>
            <a:r>
              <a:rPr lang="en-US" sz="2100" dirty="0">
                <a:latin typeface="Calibri" panose="020F0502020204030204" pitchFamily="34" charset="0"/>
                <a:ea typeface="Calibri" panose="020F0502020204030204" pitchFamily="34" charset="0"/>
                <a:cs typeface="Times New Roman" panose="02020603050405020304" pitchFamily="18" charset="0"/>
              </a:rPr>
              <a:t> disagree whether one of you has breached  a Rule, you may protect your rights by asking for a ruling – </a:t>
            </a:r>
            <a:r>
              <a:rPr lang="en-US" dirty="0">
                <a:latin typeface="Calibri" panose="020F0502020204030204" pitchFamily="34" charset="0"/>
                <a:ea typeface="Calibri" panose="020F0502020204030204" pitchFamily="34" charset="0"/>
                <a:cs typeface="Times New Roman" panose="02020603050405020304" pitchFamily="18" charset="0"/>
              </a:rPr>
              <a:t>see claiming</a:t>
            </a:r>
          </a:p>
          <a:p>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algn="ctr"/>
            <a:r>
              <a:rPr lang="en-US" i="1" dirty="0">
                <a:latin typeface="Calibri" panose="020F0502020204030204" pitchFamily="34" charset="0"/>
                <a:ea typeface="Calibri" panose="020F0502020204030204" pitchFamily="34" charset="0"/>
                <a:cs typeface="Times New Roman" panose="02020603050405020304" pitchFamily="18" charset="0"/>
              </a:rPr>
              <a:t>Explanation: In stroke-play, a breach cannot be ignored, </a:t>
            </a:r>
          </a:p>
          <a:p>
            <a:pPr algn="ctr"/>
            <a:r>
              <a:rPr lang="en-US" i="1" dirty="0">
                <a:latin typeface="Calibri" panose="020F0502020204030204" pitchFamily="34" charset="0"/>
                <a:ea typeface="Calibri" panose="020F0502020204030204" pitchFamily="34" charset="0"/>
                <a:cs typeface="Times New Roman" panose="02020603050405020304" pitchFamily="18" charset="0"/>
              </a:rPr>
              <a:t>because other Competitors, playing in the competition, could be affected.</a:t>
            </a:r>
            <a:endParaRPr lang="en-US" dirty="0"/>
          </a:p>
        </p:txBody>
      </p:sp>
    </p:spTree>
    <p:extLst>
      <p:ext uri="{BB962C8B-B14F-4D97-AF65-F5344CB8AC3E}">
        <p14:creationId xmlns:p14="http://schemas.microsoft.com/office/powerpoint/2010/main" val="1797536501"/>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500848"/>
            <a:ext cx="3042450" cy="432580"/>
          </a:xfrm>
        </p:spPr>
        <p:txBody>
          <a:bodyPr>
            <a:normAutofit/>
          </a:bodyPr>
          <a:lstStyle/>
          <a:p>
            <a:pPr algn="l"/>
            <a:r>
              <a:rPr lang="en-AU" sz="2100" b="1" u="sng" dirty="0"/>
              <a:t>4: Claims Rule 20.1 a &amp; b</a:t>
            </a:r>
            <a:endParaRPr lang="en-US" sz="2100" b="1" u="sng" dirty="0"/>
          </a:p>
        </p:txBody>
      </p:sp>
      <p:sp>
        <p:nvSpPr>
          <p:cNvPr id="5" name="TextBox 4">
            <a:extLst>
              <a:ext uri="{FF2B5EF4-FFF2-40B4-BE49-F238E27FC236}">
                <a16:creationId xmlns:a16="http://schemas.microsoft.com/office/drawing/2014/main" id="{301F0CBD-D453-4313-BE3E-7DE09DB80525}"/>
              </a:ext>
            </a:extLst>
          </p:cNvPr>
          <p:cNvSpPr txBox="1"/>
          <p:nvPr/>
        </p:nvSpPr>
        <p:spPr>
          <a:xfrm>
            <a:off x="367518" y="1933427"/>
            <a:ext cx="8408964" cy="3771417"/>
          </a:xfrm>
          <a:prstGeom prst="rect">
            <a:avLst/>
          </a:prstGeom>
          <a:noFill/>
        </p:spPr>
        <p:txBody>
          <a:bodyPr wrap="square">
            <a:spAutoFit/>
          </a:bodyPr>
          <a:lstStyle/>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 If there is a doubt or dispute between players, and no Committee is available, the player can make a claim, to be considered, at a later time. </a:t>
            </a:r>
          </a:p>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A claim must be made prior to any player playing from the next tee, or before leaving the last putting green. </a:t>
            </a:r>
          </a:p>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The player must notify the opponent :-</a:t>
            </a:r>
          </a:p>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a: he is making claim  b: state the facts on which the claim is to be based. </a:t>
            </a:r>
          </a:p>
          <a:p>
            <a:pPr>
              <a:lnSpc>
                <a:spcPct val="107000"/>
              </a:lnSpc>
              <a:spcAft>
                <a:spcPts val="600"/>
              </a:spcAft>
            </a:pPr>
            <a:r>
              <a:rPr lang="en-US" i="1" dirty="0">
                <a:latin typeface="Calibri" panose="020F0502020204030204" pitchFamily="34" charset="0"/>
                <a:ea typeface="Calibri" panose="020F0502020204030204" pitchFamily="34" charset="0"/>
                <a:cs typeface="Times New Roman" panose="02020603050405020304" pitchFamily="18" charset="0"/>
              </a:rPr>
              <a:t>No later claim shall be considered unless it is based on facts previously unknown to the player making the claim, and the player making the claim had been given wrong information, by an opponent. ( 20.2)</a:t>
            </a:r>
          </a:p>
          <a:p>
            <a:pPr algn="ct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panose="020F0502020204030204" pitchFamily="34" charset="0"/>
                <a:ea typeface="Calibri" panose="020F0502020204030204" pitchFamily="34" charset="0"/>
                <a:cs typeface="Times New Roman" panose="02020603050405020304" pitchFamily="18" charset="0"/>
              </a:rPr>
              <a:t>Note:</a:t>
            </a:r>
            <a:r>
              <a:rPr lang="en-US" u="sng"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panose="020F0502020204030204" pitchFamily="34" charset="0"/>
                <a:ea typeface="Calibri" panose="020F0502020204030204" pitchFamily="34" charset="0"/>
                <a:cs typeface="Times New Roman" panose="02020603050405020304" pitchFamily="18" charset="0"/>
              </a:rPr>
              <a:t>Playing a second ball is NOT an option in Match Play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20528"/>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7916906" cy="432580"/>
          </a:xfrm>
        </p:spPr>
        <p:txBody>
          <a:bodyPr>
            <a:no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5:  If Your Ball is Accidentally Deflected or Stopped  Rule 11.1a &amp; b</a:t>
            </a:r>
          </a:p>
          <a:p>
            <a:pPr algn="l"/>
            <a:endParaRPr lang="en-US" sz="2100" u="sng" dirty="0"/>
          </a:p>
        </p:txBody>
      </p:sp>
      <p:sp>
        <p:nvSpPr>
          <p:cNvPr id="5" name="TextBox 4">
            <a:extLst>
              <a:ext uri="{FF2B5EF4-FFF2-40B4-BE49-F238E27FC236}">
                <a16:creationId xmlns:a16="http://schemas.microsoft.com/office/drawing/2014/main" id="{EFBF5ADC-F47F-4EA1-B11D-D82370846DB4}"/>
              </a:ext>
            </a:extLst>
          </p:cNvPr>
          <p:cNvSpPr txBox="1"/>
          <p:nvPr/>
        </p:nvSpPr>
        <p:spPr>
          <a:xfrm>
            <a:off x="513158" y="2802514"/>
            <a:ext cx="7916907" cy="2036840"/>
          </a:xfrm>
          <a:prstGeom prst="rect">
            <a:avLst/>
          </a:prstGeom>
          <a:noFill/>
        </p:spPr>
        <p:txBody>
          <a:bodyPr wrap="square">
            <a:spAutoFit/>
          </a:bodyPr>
          <a:lstStyle/>
          <a:p>
            <a:pP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In match-play, if your ball is accidentally deflected or stopped by you,  or your opponent, or either caddie,  or any equipment:</a:t>
            </a:r>
          </a:p>
          <a:p>
            <a:pPr algn="ctr">
              <a:lnSpc>
                <a:spcPct val="107000"/>
              </a:lnSpc>
              <a:spcAft>
                <a:spcPts val="600"/>
              </a:spcAft>
            </a:pPr>
            <a:r>
              <a:rPr lang="en-US" sz="2100" b="1" dirty="0">
                <a:latin typeface="Calibri" panose="020F0502020204030204" pitchFamily="34" charset="0"/>
                <a:ea typeface="Calibri" panose="020F0502020204030204" pitchFamily="34" charset="0"/>
                <a:cs typeface="Times New Roman" panose="02020603050405020304" pitchFamily="18" charset="0"/>
              </a:rPr>
              <a:t>NO Penalty to Anyone –play the ball as it lies </a:t>
            </a:r>
          </a:p>
          <a:p>
            <a:pPr algn="ctr">
              <a:lnSpc>
                <a:spcPct val="107000"/>
              </a:lnSpc>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rPr>
              <a:t>Note: equipment does not include the opponents’ ball in play</a:t>
            </a:r>
            <a:r>
              <a:rPr lang="en-US"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600"/>
              </a:spcAft>
            </a:pPr>
            <a:endParaRPr lang="en-US" sz="21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57347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59" y="1802505"/>
            <a:ext cx="7378817" cy="432580"/>
          </a:xfrm>
        </p:spPr>
        <p:txBody>
          <a:bodyPr>
            <a:noAutofit/>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6.   If Your Putt Strikes Another Ball On the Green   Rules 11.1a</a:t>
            </a:r>
            <a:endParaRPr lang="en-US" sz="2100" dirty="0"/>
          </a:p>
        </p:txBody>
      </p:sp>
      <p:sp>
        <p:nvSpPr>
          <p:cNvPr id="5" name="TextBox 4">
            <a:extLst>
              <a:ext uri="{FF2B5EF4-FFF2-40B4-BE49-F238E27FC236}">
                <a16:creationId xmlns:a16="http://schemas.microsoft.com/office/drawing/2014/main" id="{FD845E35-6662-4234-ADD8-1D81C949970F}"/>
              </a:ext>
            </a:extLst>
          </p:cNvPr>
          <p:cNvSpPr txBox="1"/>
          <p:nvPr/>
        </p:nvSpPr>
        <p:spPr>
          <a:xfrm>
            <a:off x="620737" y="2796898"/>
            <a:ext cx="7902526" cy="1908215"/>
          </a:xfrm>
          <a:prstGeom prst="rect">
            <a:avLst/>
          </a:prstGeom>
          <a:noFill/>
        </p:spPr>
        <p:txBody>
          <a:bodyPr wrap="square">
            <a:spAutoFit/>
          </a:bodyPr>
          <a:lstStyle/>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In a match, if your putt,  strikes another ball,  at rest on the green,  there is no penalty.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u="sng" dirty="0">
                <a:latin typeface="Calibri" panose="020F0502020204030204" pitchFamily="34" charset="0"/>
                <a:ea typeface="Calibri" panose="020F0502020204030204" pitchFamily="34" charset="0"/>
                <a:cs typeface="Times New Roman" panose="02020603050405020304" pitchFamily="18" charset="0"/>
              </a:rPr>
              <a:t>This rule is by exception for stroke play)</a:t>
            </a: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600"/>
              </a:spcAft>
            </a:pPr>
            <a:endParaRPr lang="en-US" sz="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The other ball is replaced, and you must play your ball from where it comes to rest.</a:t>
            </a:r>
          </a:p>
        </p:txBody>
      </p:sp>
    </p:spTree>
    <p:extLst>
      <p:ext uri="{BB962C8B-B14F-4D97-AF65-F5344CB8AC3E}">
        <p14:creationId xmlns:p14="http://schemas.microsoft.com/office/powerpoint/2010/main" val="3135822260"/>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5" name="TextBox 4">
            <a:extLst>
              <a:ext uri="{FF2B5EF4-FFF2-40B4-BE49-F238E27FC236}">
                <a16:creationId xmlns:a16="http://schemas.microsoft.com/office/drawing/2014/main" id="{FB6A14FE-37BD-498C-9D2E-3829DA966909}"/>
              </a:ext>
            </a:extLst>
          </p:cNvPr>
          <p:cNvSpPr txBox="1"/>
          <p:nvPr/>
        </p:nvSpPr>
        <p:spPr>
          <a:xfrm>
            <a:off x="513160" y="1659269"/>
            <a:ext cx="7586003" cy="3445239"/>
          </a:xfrm>
          <a:prstGeom prst="rect">
            <a:avLst/>
          </a:prstGeom>
          <a:noFill/>
        </p:spPr>
        <p:txBody>
          <a:bodyPr wrap="square">
            <a:spAutoFit/>
          </a:bodyPr>
          <a:lstStyle/>
          <a:p>
            <a:pPr>
              <a:lnSpc>
                <a:spcPct val="107000"/>
              </a:lnSpc>
              <a:spcAft>
                <a:spcPts val="600"/>
              </a:spcAft>
            </a:pPr>
            <a:r>
              <a:rPr lang="en-US" sz="2100" b="1" u="sng" dirty="0">
                <a:latin typeface="Calibri" panose="020F0502020204030204" pitchFamily="34" charset="0"/>
                <a:ea typeface="Calibri" panose="020F0502020204030204" pitchFamily="34" charset="0"/>
                <a:cs typeface="Times New Roman" panose="02020603050405020304" pitchFamily="18" charset="0"/>
              </a:rPr>
              <a:t>7:       Order Of Play       Rule 6.4a</a:t>
            </a: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If your opponent plays out of turn you may ask them to cancel the stroke, and play again in order. </a:t>
            </a:r>
            <a:r>
              <a:rPr lang="en-US" sz="2100" dirty="0">
                <a:latin typeface="Calibri" panose="020F0502020204030204" pitchFamily="34" charset="0"/>
                <a:ea typeface="Calibri" panose="020F0502020204030204" pitchFamily="34" charset="0"/>
                <a:cs typeface="Times New Roman" panose="02020603050405020304" pitchFamily="18" charset="0"/>
              </a:rPr>
              <a:t>( </a:t>
            </a:r>
            <a:r>
              <a:rPr lang="en-US" sz="2100" i="1" dirty="0">
                <a:latin typeface="Calibri" panose="020F0502020204030204" pitchFamily="34" charset="0"/>
                <a:ea typeface="Calibri" panose="020F0502020204030204" pitchFamily="34" charset="0"/>
                <a:cs typeface="Times New Roman" panose="02020603050405020304" pitchFamily="18" charset="0"/>
              </a:rPr>
              <a:t>no penalty</a:t>
            </a:r>
            <a:r>
              <a:rPr lang="en-US" sz="21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600"/>
              </a:spcAft>
            </a:pPr>
            <a:r>
              <a:rPr lang="en-US" sz="2100" b="1" u="sng" dirty="0">
                <a:latin typeface="Calibri" panose="020F0502020204030204" pitchFamily="34" charset="0"/>
                <a:ea typeface="Calibri" panose="020F0502020204030204" pitchFamily="34" charset="0"/>
                <a:cs typeface="Times New Roman" panose="02020603050405020304" pitchFamily="18" charset="0"/>
              </a:rPr>
              <a:t>8:      Playing Outside the Teeing Ground    Rule 6.1b </a:t>
            </a:r>
          </a:p>
          <a:p>
            <a:pPr>
              <a:lnSpc>
                <a:spcPct val="107000"/>
              </a:lnSpc>
              <a:spcAft>
                <a:spcPts val="600"/>
              </a:spcAft>
            </a:pPr>
            <a:r>
              <a:rPr lang="en-US" sz="2400" dirty="0">
                <a:latin typeface="Calibri" panose="020F0502020204030204" pitchFamily="34" charset="0"/>
                <a:ea typeface="Calibri" panose="020F0502020204030204" pitchFamily="34" charset="0"/>
                <a:cs typeface="Times New Roman" panose="02020603050405020304" pitchFamily="18" charset="0"/>
              </a:rPr>
              <a:t> If your opponent , plays from outside the teeing ground, you  may immediately require them to cancel the stroke and play a ball from within the teeing ground, </a:t>
            </a:r>
            <a:r>
              <a:rPr lang="en-US" sz="2100" dirty="0">
                <a:latin typeface="Calibri" panose="020F0502020204030204" pitchFamily="34" charset="0"/>
                <a:ea typeface="Calibri" panose="020F0502020204030204" pitchFamily="34" charset="0"/>
                <a:cs typeface="Times New Roman" panose="02020603050405020304" pitchFamily="18" charset="0"/>
              </a:rPr>
              <a:t>(</a:t>
            </a:r>
            <a:r>
              <a:rPr lang="en-US" sz="2100" i="1" dirty="0">
                <a:latin typeface="Calibri" panose="020F0502020204030204" pitchFamily="34" charset="0"/>
                <a:ea typeface="Calibri" panose="020F0502020204030204" pitchFamily="34" charset="0"/>
                <a:cs typeface="Times New Roman" panose="02020603050405020304" pitchFamily="18" charset="0"/>
              </a:rPr>
              <a:t>no penalty</a:t>
            </a:r>
            <a:r>
              <a:rPr lang="en-US" sz="24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64125618"/>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835C8-67AE-4DE4-BFD0-360B035C9E10}"/>
              </a:ext>
            </a:extLst>
          </p:cNvPr>
          <p:cNvSpPr>
            <a:spLocks noGrp="1"/>
          </p:cNvSpPr>
          <p:nvPr>
            <p:ph type="ctrTitle"/>
          </p:nvPr>
        </p:nvSpPr>
        <p:spPr>
          <a:xfrm>
            <a:off x="513159" y="1205427"/>
            <a:ext cx="7726992" cy="295421"/>
          </a:xfrm>
        </p:spPr>
        <p:txBody>
          <a:bodyPr>
            <a:normAutofit/>
          </a:bodyPr>
          <a:lstStyle/>
          <a:p>
            <a:r>
              <a:rPr lang="en-US" sz="1350" u="sng" dirty="0">
                <a:latin typeface="Calibri" panose="020F0502020204030204" pitchFamily="34" charset="0"/>
                <a:ea typeface="Calibri" panose="020F0502020204030204" pitchFamily="34" charset="0"/>
                <a:cs typeface="Times New Roman" panose="02020603050405020304" pitchFamily="18" charset="0"/>
              </a:rPr>
              <a:t>Twenty of the common differences between match-play and stroke-play</a:t>
            </a:r>
            <a:endParaRPr lang="en-US" dirty="0"/>
          </a:p>
        </p:txBody>
      </p:sp>
      <p:sp>
        <p:nvSpPr>
          <p:cNvPr id="3" name="Subtitle 2">
            <a:extLst>
              <a:ext uri="{FF2B5EF4-FFF2-40B4-BE49-F238E27FC236}">
                <a16:creationId xmlns:a16="http://schemas.microsoft.com/office/drawing/2014/main" id="{D2168272-1B55-48FE-9519-B83EFAB87F5A}"/>
              </a:ext>
            </a:extLst>
          </p:cNvPr>
          <p:cNvSpPr>
            <a:spLocks noGrp="1"/>
          </p:cNvSpPr>
          <p:nvPr>
            <p:ph type="subTitle" idx="1"/>
          </p:nvPr>
        </p:nvSpPr>
        <p:spPr>
          <a:xfrm>
            <a:off x="513160" y="1563055"/>
            <a:ext cx="3095204" cy="432580"/>
          </a:xfrm>
        </p:spPr>
        <p:txBody>
          <a:bodyPr>
            <a:normAutofit fontScale="92500"/>
          </a:bodyPr>
          <a:lstStyle/>
          <a:p>
            <a:pPr algn="l"/>
            <a:r>
              <a:rPr lang="en-US" sz="2100" b="1" u="sng" dirty="0">
                <a:latin typeface="Calibri" panose="020F0502020204030204" pitchFamily="34" charset="0"/>
                <a:ea typeface="Calibri" panose="020F0502020204030204" pitchFamily="34" charset="0"/>
                <a:cs typeface="Times New Roman" panose="02020603050405020304" pitchFamily="18" charset="0"/>
              </a:rPr>
              <a:t>9 Concessions     (rule 3.2b)</a:t>
            </a:r>
            <a:endParaRPr lang="en-US" sz="2100" dirty="0"/>
          </a:p>
        </p:txBody>
      </p:sp>
      <p:sp>
        <p:nvSpPr>
          <p:cNvPr id="5" name="TextBox 4">
            <a:extLst>
              <a:ext uri="{FF2B5EF4-FFF2-40B4-BE49-F238E27FC236}">
                <a16:creationId xmlns:a16="http://schemas.microsoft.com/office/drawing/2014/main" id="{3055A051-A0DC-48AF-B48E-5EDF9AEE19A7}"/>
              </a:ext>
            </a:extLst>
          </p:cNvPr>
          <p:cNvSpPr txBox="1"/>
          <p:nvPr/>
        </p:nvSpPr>
        <p:spPr>
          <a:xfrm>
            <a:off x="513159" y="2238303"/>
            <a:ext cx="8117682" cy="3323987"/>
          </a:xfrm>
          <a:prstGeom prst="rect">
            <a:avLst/>
          </a:prstGeom>
          <a:noFill/>
        </p:spPr>
        <p:txBody>
          <a:bodyPr wrap="square">
            <a:spAutoFit/>
          </a:bodyPr>
          <a:lstStyle/>
          <a:p>
            <a:r>
              <a:rPr lang="en-US" sz="2100" dirty="0">
                <a:latin typeface="Calibri" panose="020F0502020204030204" pitchFamily="34" charset="0"/>
                <a:ea typeface="Calibri" panose="020F0502020204030204" pitchFamily="34" charset="0"/>
                <a:cs typeface="Times New Roman" panose="02020603050405020304" pitchFamily="18" charset="0"/>
              </a:rPr>
              <a:t>A player may concede:- the next stroke, or the hole, or the match,           at any time prior to the conclusion of the hole, or match. </a:t>
            </a:r>
          </a:p>
          <a:p>
            <a:endParaRPr lang="en-US" sz="2100" dirty="0">
              <a:latin typeface="Calibri" panose="020F0502020204030204" pitchFamily="34" charset="0"/>
              <a:ea typeface="Calibri" panose="020F0502020204030204" pitchFamily="34" charset="0"/>
              <a:cs typeface="Times New Roman" panose="02020603050405020304" pitchFamily="18" charset="0"/>
            </a:endParaRPr>
          </a:p>
          <a:p>
            <a:r>
              <a:rPr lang="en-US" sz="2100" dirty="0">
                <a:latin typeface="Calibri" panose="020F0502020204030204" pitchFamily="34" charset="0"/>
                <a:ea typeface="Calibri" panose="020F0502020204030204" pitchFamily="34" charset="0"/>
                <a:cs typeface="Times New Roman" panose="02020603050405020304" pitchFamily="18" charset="0"/>
              </a:rPr>
              <a:t>A concessions is final – it must be clearly stated or indicated: </a:t>
            </a:r>
          </a:p>
          <a:p>
            <a:r>
              <a:rPr lang="en-US" sz="2100" dirty="0">
                <a:latin typeface="Calibri" panose="020F0502020204030204" pitchFamily="34" charset="0"/>
                <a:ea typeface="Calibri" panose="020F0502020204030204" pitchFamily="34" charset="0"/>
                <a:cs typeface="Times New Roman" panose="02020603050405020304" pitchFamily="18" charset="0"/>
              </a:rPr>
              <a:t>A Concession Cannot be Withdrawn or Refused. </a:t>
            </a:r>
          </a:p>
          <a:p>
            <a:pPr algn="ctr"/>
            <a:r>
              <a:rPr lang="en-US" dirty="0">
                <a:latin typeface="Calibri" panose="020F0502020204030204" pitchFamily="34" charset="0"/>
                <a:ea typeface="Calibri" panose="020F0502020204030204" pitchFamily="34" charset="0"/>
                <a:cs typeface="Times New Roman" panose="02020603050405020304" pitchFamily="18" charset="0"/>
              </a:rPr>
              <a:t>A caddy cannot concede a putt on behalf of a player.</a:t>
            </a:r>
          </a:p>
          <a:p>
            <a:pPr algn="ctr"/>
            <a:r>
              <a:rPr lang="en-US" dirty="0">
                <a:latin typeface="Calibri" panose="020F0502020204030204" pitchFamily="34" charset="0"/>
                <a:ea typeface="Calibri" panose="020F0502020204030204" pitchFamily="34" charset="0"/>
                <a:cs typeface="Times New Roman" panose="02020603050405020304" pitchFamily="18" charset="0"/>
              </a:rPr>
              <a:t> </a:t>
            </a:r>
          </a:p>
          <a:p>
            <a:pPr algn="ctr"/>
            <a:r>
              <a:rPr lang="en-US" dirty="0">
                <a:latin typeface="Calibri" panose="020F0502020204030204" pitchFamily="34" charset="0"/>
                <a:ea typeface="Calibri" panose="020F0502020204030204" pitchFamily="34" charset="0"/>
                <a:cs typeface="Times New Roman" panose="02020603050405020304" pitchFamily="18" charset="0"/>
              </a:rPr>
              <a:t>If you take a putt after it has been conceded, and miss it, it does not alter the result‐  the putt was already conceded. </a:t>
            </a:r>
          </a:p>
          <a:p>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100" i="1" dirty="0">
                <a:latin typeface="Calibri" panose="020F0502020204030204" pitchFamily="34" charset="0"/>
                <a:ea typeface="Calibri" panose="020F0502020204030204" pitchFamily="34" charset="0"/>
                <a:cs typeface="Times New Roman" panose="02020603050405020304" pitchFamily="18" charset="0"/>
              </a:rPr>
              <a:t>It is good etiquette to concede on very short putts </a:t>
            </a:r>
            <a:r>
              <a:rPr lang="en-US" sz="21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11447981"/>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404</TotalTime>
  <Words>1778</Words>
  <Application>Microsoft Office PowerPoint</Application>
  <PresentationFormat>On-screen Show (4:3)</PresentationFormat>
  <Paragraphs>157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Symbol</vt:lpstr>
      <vt:lpstr>Wingdings</vt:lpstr>
      <vt:lpstr>Office Theme</vt:lpstr>
      <vt:lpstr>PowerPoint Presentation</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lpstr>Twenty of the common differences between match-play and stroke-play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Twenty of the common differences between match-play and stroke-play</dc:title>
  <dc:creator>judy kingshott</dc:creator>
  <cp:lastModifiedBy>judy kingshott</cp:lastModifiedBy>
  <cp:revision>37</cp:revision>
  <dcterms:created xsi:type="dcterms:W3CDTF">2021-02-12T07:08:46Z</dcterms:created>
  <dcterms:modified xsi:type="dcterms:W3CDTF">2021-02-16T03:54:47Z</dcterms:modified>
</cp:coreProperties>
</file>